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63" r:id="rId5"/>
    <p:sldId id="270" r:id="rId6"/>
    <p:sldId id="259" r:id="rId7"/>
    <p:sldId id="261" r:id="rId8"/>
    <p:sldId id="262" r:id="rId9"/>
    <p:sldId id="269" r:id="rId10"/>
    <p:sldId id="260" r:id="rId11"/>
    <p:sldId id="266" r:id="rId12"/>
    <p:sldId id="267" r:id="rId13"/>
    <p:sldId id="268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137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49D40-401C-1A48-A02D-B73B4491DBBF}" type="datetimeFigureOut">
              <a:rPr lang="en-US" smtClean="0"/>
              <a:t>3/22/17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E6DF2-C3DA-F448-8B63-91092E04C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313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65127-E253-D241-8417-EEAE26A852E1}" type="datetimeFigureOut">
              <a:rPr lang="en-US" smtClean="0"/>
              <a:t>3/22/17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114D7-49CA-4B44-AEA4-B7DAD3D58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32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March 22, 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March 22,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March 22,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March 22,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March 22, 2017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March 22,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March 22, 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March 22, 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March 22, 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March 22,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March 22,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March 22, 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underecho.org/munder-2014/cs/chad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300" dirty="0" err="1" smtClean="0"/>
              <a:t>Documentos</a:t>
            </a:r>
            <a:r>
              <a:rPr lang="en-US" sz="6300" dirty="0" smtClean="0"/>
              <a:t> y </a:t>
            </a:r>
            <a:r>
              <a:rPr lang="en-US" sz="6300" dirty="0" err="1" smtClean="0"/>
              <a:t>procedimiento</a:t>
            </a:r>
            <a:r>
              <a:rPr lang="en-US" sz="6300" dirty="0" smtClean="0"/>
              <a:t> </a:t>
            </a:r>
            <a:r>
              <a:rPr lang="en-US" sz="6300" dirty="0" err="1" smtClean="0"/>
              <a:t>parlamentario</a:t>
            </a:r>
            <a:endParaRPr lang="en-US" sz="6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Modelo</a:t>
            </a:r>
            <a:r>
              <a:rPr lang="en-US" dirty="0" smtClean="0"/>
              <a:t> de </a:t>
            </a:r>
            <a:r>
              <a:rPr lang="en-US" dirty="0" err="1" smtClean="0"/>
              <a:t>naciones</a:t>
            </a:r>
            <a:r>
              <a:rPr lang="en-US" dirty="0" smtClean="0"/>
              <a:t> </a:t>
            </a:r>
            <a:r>
              <a:rPr lang="en-US" dirty="0" err="1" smtClean="0"/>
              <a:t>unidas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85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699207"/>
          </a:xfrm>
        </p:spPr>
        <p:txBody>
          <a:bodyPr/>
          <a:lstStyle/>
          <a:p>
            <a:r>
              <a:rPr lang="en-US" dirty="0" err="1" smtClean="0"/>
              <a:t>Papel</a:t>
            </a:r>
            <a:r>
              <a:rPr lang="en-US" dirty="0" smtClean="0"/>
              <a:t> de </a:t>
            </a:r>
            <a:r>
              <a:rPr lang="en-US" dirty="0" err="1" smtClean="0"/>
              <a:t>trabajo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055666"/>
            <a:ext cx="7620000" cy="5070498"/>
          </a:xfrm>
        </p:spPr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el </a:t>
            </a:r>
            <a:r>
              <a:rPr lang="en-US" dirty="0" err="1" smtClean="0"/>
              <a:t>papel</a:t>
            </a:r>
            <a:r>
              <a:rPr lang="en-US" dirty="0" smtClean="0"/>
              <a:t> de </a:t>
            </a:r>
            <a:r>
              <a:rPr lang="en-US" dirty="0" err="1" smtClean="0"/>
              <a:t>trabajo</a:t>
            </a:r>
            <a:r>
              <a:rPr lang="en-US" dirty="0" smtClean="0"/>
              <a:t>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El </a:t>
            </a:r>
            <a:r>
              <a:rPr lang="en-US" dirty="0" err="1" smtClean="0"/>
              <a:t>proyecto</a:t>
            </a:r>
            <a:r>
              <a:rPr lang="en-US" dirty="0" smtClean="0"/>
              <a:t> de </a:t>
            </a:r>
            <a:r>
              <a:rPr lang="en-US" dirty="0" err="1" smtClean="0"/>
              <a:t>resolución</a:t>
            </a:r>
            <a:r>
              <a:rPr lang="en-US" dirty="0" smtClean="0"/>
              <a:t>. 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El </a:t>
            </a:r>
            <a:r>
              <a:rPr lang="en-US" dirty="0" err="1" smtClean="0"/>
              <a:t>planteamiento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soluciones</a:t>
            </a:r>
            <a:r>
              <a:rPr lang="en-US" dirty="0" smtClean="0"/>
              <a:t> a CADA TEMA.</a:t>
            </a:r>
          </a:p>
          <a:p>
            <a:pPr lvl="1" indent="0">
              <a:buNone/>
            </a:pPr>
            <a:endParaRPr lang="en-US" dirty="0" smtClean="0"/>
          </a:p>
          <a:p>
            <a:r>
              <a:rPr lang="en-US" dirty="0" smtClean="0"/>
              <a:t>¿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tener</a:t>
            </a:r>
            <a:r>
              <a:rPr lang="en-US" dirty="0" smtClean="0"/>
              <a:t>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Nombre</a:t>
            </a:r>
            <a:r>
              <a:rPr lang="en-US" dirty="0" smtClean="0"/>
              <a:t> de la </a:t>
            </a:r>
            <a:r>
              <a:rPr lang="en-US" dirty="0" err="1" smtClean="0"/>
              <a:t>comisión</a:t>
            </a:r>
            <a:r>
              <a:rPr lang="en-US" dirty="0" smtClean="0"/>
              <a:t> y </a:t>
            </a:r>
            <a:r>
              <a:rPr lang="en-US" dirty="0" err="1" smtClean="0"/>
              <a:t>tema</a:t>
            </a:r>
            <a:r>
              <a:rPr lang="en-US" dirty="0" smtClean="0"/>
              <a:t>. 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Codigo</a:t>
            </a:r>
            <a:r>
              <a:rPr lang="en-US" dirty="0" smtClean="0"/>
              <a:t> de la </a:t>
            </a:r>
            <a:r>
              <a:rPr lang="en-US" dirty="0" err="1" smtClean="0"/>
              <a:t>resolución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consta</a:t>
            </a:r>
            <a:r>
              <a:rPr lang="en-US" dirty="0" smtClean="0"/>
              <a:t> de 3 </a:t>
            </a:r>
            <a:r>
              <a:rPr lang="en-US" dirty="0" err="1" smtClean="0"/>
              <a:t>digitos</a:t>
            </a:r>
            <a:r>
              <a:rPr lang="en-US" dirty="0" smtClean="0"/>
              <a:t>: </a:t>
            </a:r>
            <a:r>
              <a:rPr lang="en-US" dirty="0" err="1" smtClean="0"/>
              <a:t>numero</a:t>
            </a:r>
            <a:r>
              <a:rPr lang="en-US" dirty="0" smtClean="0"/>
              <a:t> del </a:t>
            </a:r>
            <a:r>
              <a:rPr lang="en-US" dirty="0" err="1" smtClean="0"/>
              <a:t>comite</a:t>
            </a:r>
            <a:r>
              <a:rPr lang="en-US" dirty="0" smtClean="0"/>
              <a:t> ante la </a:t>
            </a:r>
            <a:r>
              <a:rPr lang="en-US" dirty="0" err="1" smtClean="0"/>
              <a:t>asamblea</a:t>
            </a:r>
            <a:r>
              <a:rPr lang="en-US" dirty="0" smtClean="0"/>
              <a:t> general, </a:t>
            </a:r>
            <a:r>
              <a:rPr lang="en-US" dirty="0" err="1" smtClean="0"/>
              <a:t>numero</a:t>
            </a:r>
            <a:r>
              <a:rPr lang="en-US" dirty="0" smtClean="0"/>
              <a:t> del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dentro</a:t>
            </a:r>
            <a:r>
              <a:rPr lang="en-US" dirty="0" smtClean="0"/>
              <a:t> de la </a:t>
            </a:r>
            <a:r>
              <a:rPr lang="en-US" dirty="0" err="1" smtClean="0"/>
              <a:t>comisión</a:t>
            </a:r>
            <a:r>
              <a:rPr lang="en-US" dirty="0" smtClean="0"/>
              <a:t>, el ultimo </a:t>
            </a:r>
            <a:r>
              <a:rPr lang="en-US" dirty="0" err="1" smtClean="0"/>
              <a:t>digito</a:t>
            </a:r>
            <a:r>
              <a:rPr lang="en-US" dirty="0" smtClean="0"/>
              <a:t> lo da la mesa.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Paises</a:t>
            </a:r>
            <a:r>
              <a:rPr lang="en-US" dirty="0" smtClean="0"/>
              <a:t> </a:t>
            </a:r>
            <a:r>
              <a:rPr lang="en-US" dirty="0" err="1" smtClean="0"/>
              <a:t>cabeza</a:t>
            </a:r>
            <a:r>
              <a:rPr lang="en-US" dirty="0" smtClean="0"/>
              <a:t> de </a:t>
            </a:r>
            <a:r>
              <a:rPr lang="en-US" dirty="0" err="1" smtClean="0"/>
              <a:t>bloque</a:t>
            </a:r>
            <a:r>
              <a:rPr lang="en-US" dirty="0" smtClean="0"/>
              <a:t> y </a:t>
            </a:r>
            <a:r>
              <a:rPr lang="en-US" dirty="0" err="1" smtClean="0"/>
              <a:t>paises</a:t>
            </a:r>
            <a:r>
              <a:rPr lang="en-US" dirty="0" smtClean="0"/>
              <a:t> </a:t>
            </a:r>
            <a:r>
              <a:rPr lang="en-US" dirty="0" err="1" smtClean="0"/>
              <a:t>redactantes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Las </a:t>
            </a:r>
            <a:r>
              <a:rPr lang="en-US" dirty="0" err="1" smtClean="0"/>
              <a:t>frases</a:t>
            </a:r>
            <a:r>
              <a:rPr lang="en-US" dirty="0" smtClean="0"/>
              <a:t> </a:t>
            </a:r>
            <a:r>
              <a:rPr lang="en-US" dirty="0" err="1" smtClean="0"/>
              <a:t>introductorias</a:t>
            </a:r>
            <a:r>
              <a:rPr lang="en-US" dirty="0" smtClean="0"/>
              <a:t> (son </a:t>
            </a:r>
            <a:r>
              <a:rPr lang="en-US" dirty="0" err="1" smtClean="0"/>
              <a:t>minimo</a:t>
            </a:r>
            <a:r>
              <a:rPr lang="en-US" dirty="0" smtClean="0"/>
              <a:t> 5)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Frases</a:t>
            </a:r>
            <a:r>
              <a:rPr lang="en-US" dirty="0" smtClean="0"/>
              <a:t> </a:t>
            </a:r>
            <a:r>
              <a:rPr lang="en-US" dirty="0" err="1" smtClean="0"/>
              <a:t>resolutivas</a:t>
            </a:r>
            <a:r>
              <a:rPr lang="en-US" dirty="0" smtClean="0"/>
              <a:t> </a:t>
            </a:r>
            <a:r>
              <a:rPr lang="en-US" dirty="0" err="1" smtClean="0"/>
              <a:t>bajo</a:t>
            </a:r>
            <a:r>
              <a:rPr lang="en-US" dirty="0" smtClean="0"/>
              <a:t> el </a:t>
            </a:r>
            <a:r>
              <a:rPr lang="en-US" dirty="0" err="1" smtClean="0"/>
              <a:t>subtitulo</a:t>
            </a:r>
            <a:r>
              <a:rPr lang="en-US" dirty="0" smtClean="0"/>
              <a:t> </a:t>
            </a:r>
            <a:r>
              <a:rPr lang="en-US" b="1" dirty="0" err="1" smtClean="0"/>
              <a:t>Resuelve</a:t>
            </a:r>
            <a:r>
              <a:rPr lang="en-US" dirty="0" smtClean="0"/>
              <a:t> (son </a:t>
            </a:r>
            <a:r>
              <a:rPr lang="en-US" dirty="0" err="1" smtClean="0"/>
              <a:t>minimo</a:t>
            </a:r>
            <a:r>
              <a:rPr lang="en-US" dirty="0" smtClean="0"/>
              <a:t> 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518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94723" cy="734653"/>
          </a:xfrm>
        </p:spPr>
        <p:txBody>
          <a:bodyPr/>
          <a:lstStyle/>
          <a:p>
            <a:r>
              <a:rPr lang="en-US" dirty="0" err="1" smtClean="0"/>
              <a:t>Papel</a:t>
            </a:r>
            <a:r>
              <a:rPr lang="en-US" dirty="0" smtClean="0"/>
              <a:t> de </a:t>
            </a:r>
            <a:r>
              <a:rPr lang="en-US" dirty="0" err="1" smtClean="0"/>
              <a:t>trabajo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101564"/>
            <a:ext cx="7620000" cy="5024599"/>
          </a:xfrm>
        </p:spPr>
        <p:txBody>
          <a:bodyPr>
            <a:normAutofit/>
          </a:bodyPr>
          <a:lstStyle/>
          <a:p>
            <a:r>
              <a:rPr lang="en-US" dirty="0" smtClean="0"/>
              <a:t>¿</a:t>
            </a:r>
            <a:r>
              <a:rPr lang="en-US" dirty="0" err="1" smtClean="0"/>
              <a:t>Cuando</a:t>
            </a:r>
            <a:r>
              <a:rPr lang="en-US" dirty="0" smtClean="0"/>
              <a:t> se </a:t>
            </a:r>
            <a:r>
              <a:rPr lang="en-US" dirty="0" err="1" smtClean="0"/>
              <a:t>hace</a:t>
            </a:r>
            <a:r>
              <a:rPr lang="en-US" dirty="0" smtClean="0"/>
              <a:t> el </a:t>
            </a:r>
            <a:r>
              <a:rPr lang="en-US" dirty="0" err="1" smtClean="0"/>
              <a:t>papel</a:t>
            </a:r>
            <a:r>
              <a:rPr lang="en-US" dirty="0" smtClean="0"/>
              <a:t> de </a:t>
            </a:r>
            <a:r>
              <a:rPr lang="en-US" dirty="0" err="1" smtClean="0"/>
              <a:t>trabajo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 smtClean="0">
                <a:solidFill>
                  <a:srgbClr val="7EC251"/>
                </a:solidFill>
              </a:rPr>
              <a:t>Al </a:t>
            </a:r>
            <a:r>
              <a:rPr lang="en-US" dirty="0" err="1" smtClean="0">
                <a:solidFill>
                  <a:srgbClr val="7EC251"/>
                </a:solidFill>
              </a:rPr>
              <a:t>finalizar</a:t>
            </a:r>
            <a:r>
              <a:rPr lang="en-US" dirty="0" smtClean="0">
                <a:solidFill>
                  <a:srgbClr val="7EC251"/>
                </a:solidFill>
              </a:rPr>
              <a:t> </a:t>
            </a:r>
            <a:r>
              <a:rPr lang="en-US" dirty="0" err="1" smtClean="0">
                <a:solidFill>
                  <a:srgbClr val="7EC251"/>
                </a:solidFill>
              </a:rPr>
              <a:t>cada</a:t>
            </a:r>
            <a:r>
              <a:rPr lang="en-US" dirty="0" smtClean="0">
                <a:solidFill>
                  <a:srgbClr val="7EC251"/>
                </a:solidFill>
              </a:rPr>
              <a:t> </a:t>
            </a:r>
            <a:r>
              <a:rPr lang="en-US" dirty="0" err="1" smtClean="0">
                <a:solidFill>
                  <a:srgbClr val="7EC251"/>
                </a:solidFill>
              </a:rPr>
              <a:t>tema</a:t>
            </a:r>
            <a:r>
              <a:rPr lang="en-US" dirty="0" smtClean="0">
                <a:solidFill>
                  <a:srgbClr val="7EC251"/>
                </a:solidFill>
              </a:rPr>
              <a:t> de </a:t>
            </a:r>
            <a:r>
              <a:rPr lang="en-US" dirty="0" err="1" smtClean="0">
                <a:solidFill>
                  <a:srgbClr val="7EC251"/>
                </a:solidFill>
              </a:rPr>
              <a:t>comisión</a:t>
            </a:r>
            <a:endParaRPr lang="en-US" dirty="0">
              <a:solidFill>
                <a:srgbClr val="7EC251"/>
              </a:solidFill>
            </a:endParaRPr>
          </a:p>
          <a:p>
            <a:endParaRPr lang="en-US" dirty="0">
              <a:solidFill>
                <a:srgbClr val="7EC251"/>
              </a:solidFill>
            </a:endParaRPr>
          </a:p>
          <a:p>
            <a:r>
              <a:rPr lang="en-US" dirty="0"/>
              <a:t>¿</a:t>
            </a:r>
            <a:r>
              <a:rPr lang="en-US" dirty="0" err="1"/>
              <a:t>Debo</a:t>
            </a:r>
            <a:r>
              <a:rPr lang="en-US" dirty="0"/>
              <a:t> </a:t>
            </a:r>
            <a:r>
              <a:rPr lang="en-US" dirty="0" err="1"/>
              <a:t>usar</a:t>
            </a:r>
            <a:r>
              <a:rPr lang="en-US" dirty="0"/>
              <a:t> </a:t>
            </a:r>
            <a:r>
              <a:rPr lang="en-US" dirty="0" err="1"/>
              <a:t>lenguaje</a:t>
            </a:r>
            <a:r>
              <a:rPr lang="en-US" dirty="0"/>
              <a:t> </a:t>
            </a:r>
            <a:r>
              <a:rPr lang="en-US" dirty="0" err="1"/>
              <a:t>parlamentario</a:t>
            </a:r>
            <a:r>
              <a:rPr lang="en-US" dirty="0"/>
              <a:t>?</a:t>
            </a:r>
          </a:p>
          <a:p>
            <a:r>
              <a:rPr lang="en-US" dirty="0">
                <a:solidFill>
                  <a:srgbClr val="7EC251"/>
                </a:solidFill>
              </a:rPr>
              <a:t>ES OBLIGATORIO</a:t>
            </a:r>
          </a:p>
          <a:p>
            <a:endParaRPr lang="en-US" dirty="0">
              <a:solidFill>
                <a:srgbClr val="7EC251"/>
              </a:solidFill>
            </a:endParaRPr>
          </a:p>
          <a:p>
            <a:r>
              <a:rPr lang="en-US" dirty="0"/>
              <a:t>¿</a:t>
            </a:r>
            <a:r>
              <a:rPr lang="en-US" dirty="0" err="1"/>
              <a:t>Cuantas</a:t>
            </a:r>
            <a:r>
              <a:rPr lang="en-US" dirty="0"/>
              <a:t> </a:t>
            </a:r>
            <a:r>
              <a:rPr lang="en-US" dirty="0" err="1"/>
              <a:t>palabras</a:t>
            </a:r>
            <a:r>
              <a:rPr lang="en-US" dirty="0"/>
              <a:t> </a:t>
            </a:r>
            <a:r>
              <a:rPr lang="en-US" dirty="0" err="1"/>
              <a:t>tiene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tener</a:t>
            </a:r>
            <a:r>
              <a:rPr lang="en-US" dirty="0"/>
              <a:t>?</a:t>
            </a:r>
          </a:p>
          <a:p>
            <a:r>
              <a:rPr lang="en-US" dirty="0" smtClean="0">
                <a:solidFill>
                  <a:srgbClr val="7EC251"/>
                </a:solidFill>
              </a:rPr>
              <a:t>No </a:t>
            </a:r>
            <a:r>
              <a:rPr lang="en-US" dirty="0" err="1" smtClean="0">
                <a:solidFill>
                  <a:srgbClr val="7EC251"/>
                </a:solidFill>
              </a:rPr>
              <a:t>tiene</a:t>
            </a:r>
            <a:r>
              <a:rPr lang="en-US" dirty="0" smtClean="0">
                <a:solidFill>
                  <a:srgbClr val="7EC251"/>
                </a:solidFill>
              </a:rPr>
              <a:t> </a:t>
            </a:r>
            <a:r>
              <a:rPr lang="en-US" dirty="0" err="1" smtClean="0">
                <a:solidFill>
                  <a:srgbClr val="7EC251"/>
                </a:solidFill>
              </a:rPr>
              <a:t>limite</a:t>
            </a:r>
            <a:r>
              <a:rPr lang="en-US" dirty="0" smtClean="0">
                <a:solidFill>
                  <a:srgbClr val="7EC251"/>
                </a:solidFill>
              </a:rPr>
              <a:t> de </a:t>
            </a:r>
            <a:r>
              <a:rPr lang="en-US" dirty="0" err="1" smtClean="0">
                <a:solidFill>
                  <a:srgbClr val="7EC251"/>
                </a:solidFill>
              </a:rPr>
              <a:t>palabras</a:t>
            </a:r>
            <a:r>
              <a:rPr lang="en-US" dirty="0" smtClean="0">
                <a:solidFill>
                  <a:srgbClr val="7EC251"/>
                </a:solidFill>
              </a:rPr>
              <a:t> </a:t>
            </a:r>
            <a:r>
              <a:rPr lang="en-US" dirty="0" err="1" smtClean="0">
                <a:solidFill>
                  <a:srgbClr val="7EC251"/>
                </a:solidFill>
              </a:rPr>
              <a:t>pero</a:t>
            </a:r>
            <a:r>
              <a:rPr lang="en-US" dirty="0" smtClean="0">
                <a:solidFill>
                  <a:srgbClr val="7EC251"/>
                </a:solidFill>
              </a:rPr>
              <a:t> </a:t>
            </a:r>
            <a:r>
              <a:rPr lang="en-US" dirty="0" err="1" smtClean="0">
                <a:solidFill>
                  <a:srgbClr val="7EC251"/>
                </a:solidFill>
              </a:rPr>
              <a:t>tiene</a:t>
            </a:r>
            <a:r>
              <a:rPr lang="en-US" dirty="0" smtClean="0">
                <a:solidFill>
                  <a:srgbClr val="7EC251"/>
                </a:solidFill>
              </a:rPr>
              <a:t> </a:t>
            </a:r>
            <a:r>
              <a:rPr lang="en-US" dirty="0" err="1" smtClean="0">
                <a:solidFill>
                  <a:srgbClr val="7EC251"/>
                </a:solidFill>
              </a:rPr>
              <a:t>que</a:t>
            </a:r>
            <a:r>
              <a:rPr lang="en-US" dirty="0" smtClean="0">
                <a:solidFill>
                  <a:srgbClr val="7EC251"/>
                </a:solidFill>
              </a:rPr>
              <a:t> </a:t>
            </a:r>
            <a:r>
              <a:rPr lang="en-US" dirty="0" err="1" smtClean="0">
                <a:solidFill>
                  <a:srgbClr val="7EC251"/>
                </a:solidFill>
              </a:rPr>
              <a:t>tener</a:t>
            </a:r>
            <a:r>
              <a:rPr lang="en-US" dirty="0" smtClean="0">
                <a:solidFill>
                  <a:srgbClr val="7EC251"/>
                </a:solidFill>
              </a:rPr>
              <a:t> 5 </a:t>
            </a:r>
            <a:r>
              <a:rPr lang="en-US" dirty="0" err="1" smtClean="0">
                <a:solidFill>
                  <a:srgbClr val="7EC251"/>
                </a:solidFill>
              </a:rPr>
              <a:t>frases</a:t>
            </a:r>
            <a:r>
              <a:rPr lang="en-US" dirty="0" smtClean="0">
                <a:solidFill>
                  <a:srgbClr val="7EC251"/>
                </a:solidFill>
              </a:rPr>
              <a:t> </a:t>
            </a:r>
            <a:r>
              <a:rPr lang="en-US" dirty="0" err="1" smtClean="0">
                <a:solidFill>
                  <a:srgbClr val="7EC251"/>
                </a:solidFill>
              </a:rPr>
              <a:t>preambulatorias</a:t>
            </a:r>
            <a:r>
              <a:rPr lang="en-US" dirty="0" smtClean="0">
                <a:solidFill>
                  <a:srgbClr val="7EC251"/>
                </a:solidFill>
              </a:rPr>
              <a:t> y 7 </a:t>
            </a:r>
            <a:r>
              <a:rPr lang="en-US" dirty="0" err="1" smtClean="0">
                <a:solidFill>
                  <a:srgbClr val="7EC251"/>
                </a:solidFill>
              </a:rPr>
              <a:t>introductorias</a:t>
            </a:r>
            <a:endParaRPr lang="en-US" dirty="0">
              <a:solidFill>
                <a:srgbClr val="7EC251"/>
              </a:solidFill>
            </a:endParaRPr>
          </a:p>
          <a:p>
            <a:endParaRPr lang="en-US" dirty="0">
              <a:solidFill>
                <a:srgbClr val="7EC25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513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20000" cy="719353"/>
          </a:xfrm>
        </p:spPr>
        <p:txBody>
          <a:bodyPr/>
          <a:lstStyle/>
          <a:p>
            <a:r>
              <a:rPr lang="en-US" dirty="0" err="1" smtClean="0"/>
              <a:t>Frases</a:t>
            </a:r>
            <a:r>
              <a:rPr lang="en-US" dirty="0" smtClean="0"/>
              <a:t> </a:t>
            </a:r>
            <a:r>
              <a:rPr lang="en-US" dirty="0" err="1" smtClean="0"/>
              <a:t>preambulatorias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040366"/>
            <a:ext cx="7620000" cy="5085797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457199" y="963869"/>
            <a:ext cx="8233521" cy="5330590"/>
          </a:xfrm>
          <a:prstGeom prst="rect">
            <a:avLst/>
          </a:prstGeom>
        </p:spPr>
        <p:txBody>
          <a:bodyPr vert="horz" lIns="91440" tIns="45720" rIns="91440" bIns="45720" numCol="3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mtClean="0"/>
              <a:t>Además recordando</a:t>
            </a:r>
          </a:p>
          <a:p>
            <a:r>
              <a:rPr lang="en-US" sz="1400" smtClean="0"/>
              <a:t>Advirtiendo además</a:t>
            </a:r>
          </a:p>
          <a:p>
            <a:r>
              <a:rPr lang="en-US" sz="1400" smtClean="0"/>
              <a:t>Advirtiendo con preocupación</a:t>
            </a:r>
          </a:p>
          <a:p>
            <a:r>
              <a:rPr lang="en-US" sz="1400" smtClean="0"/>
              <a:t>Afirmando</a:t>
            </a:r>
          </a:p>
          <a:p>
            <a:r>
              <a:rPr lang="en-US" sz="1400" smtClean="0"/>
              <a:t>Alarmado por</a:t>
            </a:r>
          </a:p>
          <a:p>
            <a:r>
              <a:rPr lang="en-US" sz="1400" smtClean="0"/>
              <a:t>Aprobando</a:t>
            </a:r>
          </a:p>
          <a:p>
            <a:r>
              <a:rPr lang="en-US" sz="1400" smtClean="0"/>
              <a:t>Buscando</a:t>
            </a:r>
          </a:p>
          <a:p>
            <a:r>
              <a:rPr lang="en-US" sz="1400" smtClean="0"/>
              <a:t>Confiando en que</a:t>
            </a:r>
          </a:p>
          <a:p>
            <a:r>
              <a:rPr lang="en-US" sz="1400" smtClean="0"/>
              <a:t>Consciente de</a:t>
            </a:r>
          </a:p>
          <a:p>
            <a:r>
              <a:rPr lang="en-US" sz="1400" smtClean="0"/>
              <a:t>Considerando</a:t>
            </a:r>
          </a:p>
          <a:p>
            <a:r>
              <a:rPr lang="en-US" sz="1400" smtClean="0"/>
              <a:t>Contemplando</a:t>
            </a:r>
          </a:p>
          <a:p>
            <a:r>
              <a:rPr lang="en-US" sz="1400" smtClean="0"/>
              <a:t>Convencido de</a:t>
            </a:r>
          </a:p>
          <a:p>
            <a:r>
              <a:rPr lang="en-US" sz="1400" smtClean="0"/>
              <a:t>CreyendoDeclarando</a:t>
            </a:r>
          </a:p>
          <a:p>
            <a:r>
              <a:rPr lang="en-US" sz="1400" smtClean="0"/>
              <a:t>Deseando</a:t>
            </a:r>
          </a:p>
          <a:p>
            <a:r>
              <a:rPr lang="en-US" sz="1400" smtClean="0"/>
              <a:t>Enfatizando</a:t>
            </a:r>
          </a:p>
          <a:p>
            <a:r>
              <a:rPr lang="en-US" sz="1400" smtClean="0"/>
              <a:t>Esperando</a:t>
            </a:r>
          </a:p>
          <a:p>
            <a:r>
              <a:rPr lang="en-US" sz="1400" smtClean="0"/>
              <a:t>Estimando</a:t>
            </a:r>
          </a:p>
          <a:p>
            <a:r>
              <a:rPr lang="en-US" sz="1400" smtClean="0"/>
              <a:t>Expresando</a:t>
            </a:r>
          </a:p>
          <a:p>
            <a:r>
              <a:rPr lang="en-US" sz="1400" smtClean="0"/>
              <a:t>Expresando grave preocupación por</a:t>
            </a:r>
          </a:p>
          <a:p>
            <a:r>
              <a:rPr lang="en-US" sz="1400" smtClean="0"/>
              <a:t>Expresando agradecimientos por</a:t>
            </a:r>
          </a:p>
          <a:p>
            <a:r>
              <a:rPr lang="en-US" sz="1400" smtClean="0"/>
              <a:t>Expresando su aprecio</a:t>
            </a:r>
          </a:p>
          <a:p>
            <a:r>
              <a:rPr lang="en-US" sz="1400" smtClean="0"/>
              <a:t>Firmemente convencido</a:t>
            </a:r>
          </a:p>
          <a:p>
            <a:r>
              <a:rPr lang="en-US" sz="1400" smtClean="0"/>
              <a:t>Guiado por</a:t>
            </a:r>
          </a:p>
          <a:p>
            <a:r>
              <a:rPr lang="en-US" sz="1400" smtClean="0"/>
              <a:t>Habiendo adoptado</a:t>
            </a:r>
          </a:p>
          <a:p>
            <a:r>
              <a:rPr lang="en-US" sz="1400" smtClean="0"/>
              <a:t>Habiendo considerado</a:t>
            </a:r>
          </a:p>
          <a:p>
            <a:r>
              <a:rPr lang="en-US" sz="1400" smtClean="0"/>
              <a:t>Habiendo estudiado</a:t>
            </a:r>
          </a:p>
          <a:p>
            <a:r>
              <a:rPr lang="en-US" sz="1400" smtClean="0"/>
              <a:t>Habiendo examinado</a:t>
            </a:r>
          </a:p>
          <a:p>
            <a:r>
              <a:rPr lang="en-US" sz="1400" smtClean="0"/>
              <a:t>Habiendo escuchado</a:t>
            </a:r>
          </a:p>
          <a:p>
            <a:r>
              <a:rPr lang="en-US" sz="1400" smtClean="0"/>
              <a:t>Habiendo recibido</a:t>
            </a:r>
          </a:p>
          <a:p>
            <a:r>
              <a:rPr lang="en-US" sz="1400" smtClean="0"/>
              <a:t>Lamentando</a:t>
            </a:r>
          </a:p>
          <a:p>
            <a:r>
              <a:rPr lang="en-US" sz="1400" smtClean="0"/>
              <a:t>Observando</a:t>
            </a:r>
          </a:p>
          <a:p>
            <a:r>
              <a:rPr lang="en-US" sz="1400" smtClean="0"/>
              <a:t>Observando con aprecio</a:t>
            </a:r>
          </a:p>
          <a:p>
            <a:r>
              <a:rPr lang="en-US" sz="1400" smtClean="0"/>
              <a:t>Plenamente alarmados</a:t>
            </a:r>
          </a:p>
          <a:p>
            <a:r>
              <a:rPr lang="en-US" sz="1400" smtClean="0"/>
              <a:t>Plenamente conscientes</a:t>
            </a:r>
          </a:p>
          <a:p>
            <a:r>
              <a:rPr lang="en-US" sz="1400" smtClean="0"/>
              <a:t>Preocupado por</a:t>
            </a:r>
          </a:p>
          <a:p>
            <a:r>
              <a:rPr lang="en-US" sz="1400" smtClean="0"/>
              <a:t>Profundamente convencidos</a:t>
            </a:r>
          </a:p>
          <a:p>
            <a:r>
              <a:rPr lang="en-US" sz="1400" smtClean="0"/>
              <a:t>Reafirmando</a:t>
            </a:r>
          </a:p>
          <a:p>
            <a:r>
              <a:rPr lang="en-US" sz="1400" smtClean="0"/>
              <a:t>Reconociendo</a:t>
            </a:r>
          </a:p>
          <a:p>
            <a:r>
              <a:rPr lang="en-US" sz="1400" smtClean="0"/>
              <a:t>Recordando</a:t>
            </a:r>
          </a:p>
          <a:p>
            <a:r>
              <a:rPr lang="en-US" sz="1400" smtClean="0"/>
              <a:t>Refiriéndose</a:t>
            </a:r>
          </a:p>
          <a:p>
            <a:r>
              <a:rPr lang="en-US" sz="1400" smtClean="0"/>
              <a:t>Teniendo en mente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48138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881608" cy="642856"/>
          </a:xfrm>
        </p:spPr>
        <p:txBody>
          <a:bodyPr/>
          <a:lstStyle/>
          <a:p>
            <a:r>
              <a:rPr lang="en-US" dirty="0" err="1" smtClean="0"/>
              <a:t>Frases</a:t>
            </a:r>
            <a:r>
              <a:rPr lang="en-US" dirty="0" smtClean="0"/>
              <a:t> </a:t>
            </a:r>
            <a:r>
              <a:rPr lang="en-US" dirty="0" err="1" smtClean="0"/>
              <a:t>resolutivas</a:t>
            </a:r>
            <a:endParaRPr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57200" y="1040366"/>
            <a:ext cx="8157018" cy="5538418"/>
          </a:xfrm>
        </p:spPr>
        <p:txBody>
          <a:bodyPr numCol="3">
            <a:noAutofit/>
          </a:bodyPr>
          <a:lstStyle/>
          <a:p>
            <a:r>
              <a:rPr lang="en-US" sz="1600" dirty="0" err="1"/>
              <a:t>Acepta</a:t>
            </a:r>
            <a:endParaRPr lang="en-US" sz="1600" dirty="0"/>
          </a:p>
          <a:p>
            <a:r>
              <a:rPr lang="en-US" sz="1600" dirty="0" err="1"/>
              <a:t>Afirma</a:t>
            </a:r>
            <a:endParaRPr lang="en-US" sz="1600" dirty="0"/>
          </a:p>
          <a:p>
            <a:r>
              <a:rPr lang="en-US" sz="1600" dirty="0" err="1"/>
              <a:t>Alienta</a:t>
            </a:r>
            <a:r>
              <a:rPr lang="en-US" sz="1600" dirty="0"/>
              <a:t> y </a:t>
            </a:r>
            <a:r>
              <a:rPr lang="en-US" sz="1600" dirty="0" err="1"/>
              <a:t>exhorta</a:t>
            </a:r>
            <a:endParaRPr lang="en-US" sz="1600" dirty="0"/>
          </a:p>
          <a:p>
            <a:r>
              <a:rPr lang="en-US" sz="1600" dirty="0"/>
              <a:t>Anima</a:t>
            </a:r>
          </a:p>
          <a:p>
            <a:r>
              <a:rPr lang="en-US" sz="1600" dirty="0" err="1"/>
              <a:t>Apoya</a:t>
            </a:r>
            <a:endParaRPr lang="en-US" sz="1600" dirty="0"/>
          </a:p>
          <a:p>
            <a:r>
              <a:rPr lang="en-US" sz="1600" dirty="0" err="1"/>
              <a:t>Aprueba</a:t>
            </a:r>
            <a:endParaRPr lang="en-US" sz="1600" dirty="0"/>
          </a:p>
          <a:p>
            <a:r>
              <a:rPr lang="en-US" sz="1600" dirty="0" err="1"/>
              <a:t>Autoriza</a:t>
            </a:r>
            <a:endParaRPr lang="en-US" sz="1600" dirty="0"/>
          </a:p>
          <a:p>
            <a:r>
              <a:rPr lang="en-US" sz="1600" dirty="0" err="1"/>
              <a:t>Condena</a:t>
            </a:r>
            <a:endParaRPr lang="en-US" sz="1600" dirty="0"/>
          </a:p>
          <a:p>
            <a:r>
              <a:rPr lang="en-US" sz="1600" dirty="0" err="1"/>
              <a:t>Confía</a:t>
            </a:r>
            <a:endParaRPr lang="en-US" sz="1600" dirty="0"/>
          </a:p>
          <a:p>
            <a:r>
              <a:rPr lang="en-US" sz="1600" dirty="0" err="1"/>
              <a:t>Confirma</a:t>
            </a:r>
            <a:endParaRPr lang="en-US" sz="1600" dirty="0"/>
          </a:p>
          <a:p>
            <a:r>
              <a:rPr lang="en-US" sz="1600" dirty="0" err="1"/>
              <a:t>Considera</a:t>
            </a:r>
            <a:endParaRPr lang="en-US" sz="1600" dirty="0"/>
          </a:p>
          <a:p>
            <a:r>
              <a:rPr lang="en-US" sz="1600" dirty="0" err="1"/>
              <a:t>Declara</a:t>
            </a:r>
            <a:endParaRPr lang="en-US" sz="1600" dirty="0"/>
          </a:p>
          <a:p>
            <a:r>
              <a:rPr lang="en-US" sz="1600" dirty="0"/>
              <a:t>Decide</a:t>
            </a:r>
          </a:p>
          <a:p>
            <a:r>
              <a:rPr lang="en-US" sz="1600" dirty="0" err="1"/>
              <a:t>Deplora</a:t>
            </a:r>
            <a:endParaRPr lang="en-US" sz="1600" dirty="0"/>
          </a:p>
          <a:p>
            <a:r>
              <a:rPr lang="en-US" sz="1600" dirty="0" err="1"/>
              <a:t>Designa</a:t>
            </a:r>
            <a:endParaRPr lang="en-US" sz="1600" dirty="0"/>
          </a:p>
          <a:p>
            <a:r>
              <a:rPr lang="en-US" sz="1600" dirty="0" err="1"/>
              <a:t>Destaca</a:t>
            </a:r>
            <a:endParaRPr lang="en-US" sz="1600" dirty="0"/>
          </a:p>
          <a:p>
            <a:r>
              <a:rPr lang="en-US" sz="1600" dirty="0" err="1"/>
              <a:t>Elogia</a:t>
            </a:r>
            <a:endParaRPr lang="en-US" sz="1600" dirty="0"/>
          </a:p>
          <a:p>
            <a:r>
              <a:rPr lang="en-US" sz="1600" dirty="0" err="1"/>
              <a:t>Enfatiza</a:t>
            </a:r>
            <a:endParaRPr lang="en-US" sz="1600" dirty="0"/>
          </a:p>
          <a:p>
            <a:r>
              <a:rPr lang="en-US" sz="1600" dirty="0" err="1"/>
              <a:t>Estima</a:t>
            </a:r>
            <a:endParaRPr lang="en-US" sz="1600" dirty="0"/>
          </a:p>
          <a:p>
            <a:r>
              <a:rPr lang="en-US" sz="1600" dirty="0" err="1"/>
              <a:t>Exhorta</a:t>
            </a:r>
            <a:endParaRPr lang="en-US" sz="1600" dirty="0"/>
          </a:p>
          <a:p>
            <a:r>
              <a:rPr lang="en-US" sz="1600" dirty="0" err="1"/>
              <a:t>Expresa</a:t>
            </a:r>
            <a:r>
              <a:rPr lang="en-US" sz="1600" dirty="0"/>
              <a:t> </a:t>
            </a:r>
            <a:r>
              <a:rPr lang="en-US" sz="1600" dirty="0" err="1"/>
              <a:t>su</a:t>
            </a:r>
            <a:r>
              <a:rPr lang="en-US" sz="1600" dirty="0"/>
              <a:t> </a:t>
            </a:r>
            <a:r>
              <a:rPr lang="en-US" sz="1600" dirty="0" err="1"/>
              <a:t>deseo</a:t>
            </a:r>
            <a:endParaRPr lang="en-US" sz="1600" dirty="0"/>
          </a:p>
          <a:p>
            <a:r>
              <a:rPr lang="en-US" sz="1600" dirty="0" err="1"/>
              <a:t>Felicita</a:t>
            </a:r>
            <a:endParaRPr lang="en-US" sz="1600" dirty="0"/>
          </a:p>
          <a:p>
            <a:r>
              <a:rPr lang="en-US" sz="1600" dirty="0" err="1"/>
              <a:t>Hace</a:t>
            </a:r>
            <a:r>
              <a:rPr lang="en-US" sz="1600" dirty="0"/>
              <a:t> un </a:t>
            </a:r>
            <a:r>
              <a:rPr lang="en-US" sz="1600" dirty="0" err="1"/>
              <a:t>llamado</a:t>
            </a:r>
            <a:r>
              <a:rPr lang="en-US" sz="1600" dirty="0"/>
              <a:t> a</a:t>
            </a:r>
          </a:p>
          <a:p>
            <a:r>
              <a:rPr lang="en-US" sz="1600" dirty="0" err="1"/>
              <a:t>Incita</a:t>
            </a:r>
            <a:endParaRPr lang="en-US" sz="1600" dirty="0"/>
          </a:p>
          <a:p>
            <a:r>
              <a:rPr lang="en-US" sz="1600" dirty="0" err="1"/>
              <a:t>Insta</a:t>
            </a:r>
            <a:endParaRPr lang="en-US" sz="1600" dirty="0"/>
          </a:p>
          <a:p>
            <a:r>
              <a:rPr lang="en-US" sz="1600" dirty="0" err="1"/>
              <a:t>Invita</a:t>
            </a:r>
            <a:endParaRPr lang="en-US" sz="1600" dirty="0"/>
          </a:p>
          <a:p>
            <a:r>
              <a:rPr lang="en-US" sz="1600" dirty="0" err="1"/>
              <a:t>Lamenta</a:t>
            </a:r>
            <a:endParaRPr lang="en-US" sz="1600" dirty="0"/>
          </a:p>
          <a:p>
            <a:r>
              <a:rPr lang="en-US" sz="1600" dirty="0"/>
              <a:t>Llama la </a:t>
            </a:r>
            <a:r>
              <a:rPr lang="en-US" sz="1600" dirty="0" err="1"/>
              <a:t>atención</a:t>
            </a:r>
            <a:endParaRPr lang="en-US" sz="1600" dirty="0"/>
          </a:p>
          <a:p>
            <a:r>
              <a:rPr lang="en-US" sz="1600" dirty="0"/>
              <a:t>Nota</a:t>
            </a:r>
          </a:p>
          <a:p>
            <a:r>
              <a:rPr lang="en-US" sz="1600" dirty="0" err="1"/>
              <a:t>Observa</a:t>
            </a:r>
            <a:endParaRPr lang="en-US" sz="1600" dirty="0"/>
          </a:p>
          <a:p>
            <a:r>
              <a:rPr lang="en-US" sz="1600" dirty="0" err="1"/>
              <a:t>Pide</a:t>
            </a:r>
            <a:endParaRPr lang="en-US" sz="1600" dirty="0"/>
          </a:p>
          <a:p>
            <a:r>
              <a:rPr lang="en-US" sz="1600" dirty="0" err="1"/>
              <a:t>Proclama</a:t>
            </a:r>
            <a:endParaRPr lang="en-US" sz="1600" dirty="0"/>
          </a:p>
          <a:p>
            <a:r>
              <a:rPr lang="en-US" sz="1600" dirty="0" err="1"/>
              <a:t>Reafirma</a:t>
            </a:r>
            <a:endParaRPr lang="en-US" sz="1600" dirty="0"/>
          </a:p>
          <a:p>
            <a:r>
              <a:rPr lang="en-US" sz="1600" dirty="0" err="1"/>
              <a:t>Rechaza</a:t>
            </a:r>
            <a:endParaRPr lang="en-US" sz="1600" dirty="0"/>
          </a:p>
          <a:p>
            <a:r>
              <a:rPr lang="en-US" sz="1600" dirty="0" err="1"/>
              <a:t>Recomienda</a:t>
            </a:r>
            <a:endParaRPr lang="en-US" sz="1600" dirty="0"/>
          </a:p>
          <a:p>
            <a:r>
              <a:rPr lang="en-US" sz="1600" dirty="0" err="1"/>
              <a:t>Reconoce</a:t>
            </a:r>
            <a:endParaRPr lang="en-US" sz="1600" dirty="0"/>
          </a:p>
          <a:p>
            <a:r>
              <a:rPr lang="en-US" sz="1600" dirty="0" err="1"/>
              <a:t>Recuerda</a:t>
            </a:r>
            <a:endParaRPr lang="en-US" sz="1600" dirty="0"/>
          </a:p>
          <a:p>
            <a:r>
              <a:rPr lang="en-US" sz="1600" dirty="0" err="1"/>
              <a:t>Reitera</a:t>
            </a:r>
            <a:endParaRPr lang="en-US" sz="1600" dirty="0"/>
          </a:p>
          <a:p>
            <a:r>
              <a:rPr lang="en-US" sz="1600" dirty="0" err="1"/>
              <a:t>Reitera</a:t>
            </a:r>
            <a:r>
              <a:rPr lang="en-US" sz="1600" dirty="0"/>
              <a:t> </a:t>
            </a:r>
            <a:r>
              <a:rPr lang="en-US" sz="1600" dirty="0" err="1"/>
              <a:t>su</a:t>
            </a:r>
            <a:r>
              <a:rPr lang="en-US" sz="1600" dirty="0"/>
              <a:t> </a:t>
            </a:r>
            <a:r>
              <a:rPr lang="en-US" sz="1600" dirty="0" err="1"/>
              <a:t>apoyo</a:t>
            </a:r>
            <a:endParaRPr lang="en-US" sz="1600" dirty="0"/>
          </a:p>
          <a:p>
            <a:r>
              <a:rPr lang="en-US" sz="1600" dirty="0" err="1"/>
              <a:t>Respalda</a:t>
            </a:r>
            <a:endParaRPr lang="en-US" sz="1600" dirty="0"/>
          </a:p>
          <a:p>
            <a:r>
              <a:rPr lang="en-US" sz="1600" dirty="0" err="1"/>
              <a:t>Señala</a:t>
            </a:r>
            <a:endParaRPr lang="en-US" sz="1600" dirty="0"/>
          </a:p>
          <a:p>
            <a:r>
              <a:rPr lang="en-US" sz="1600" dirty="0" err="1"/>
              <a:t>Transmite</a:t>
            </a:r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87297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100" dirty="0" err="1" smtClean="0"/>
              <a:t>Procedimiento</a:t>
            </a:r>
            <a:r>
              <a:rPr lang="en-US" sz="3100" dirty="0" smtClean="0"/>
              <a:t> </a:t>
            </a:r>
            <a:r>
              <a:rPr lang="en-US" sz="3100" dirty="0" err="1" smtClean="0"/>
              <a:t>parlamentario</a:t>
            </a:r>
            <a:endParaRPr lang="en-US" sz="3100" dirty="0"/>
          </a:p>
        </p:txBody>
      </p:sp>
      <p:sp>
        <p:nvSpPr>
          <p:cNvPr id="4" name="Rectangle 3"/>
          <p:cNvSpPr txBox="1"/>
          <p:nvPr/>
        </p:nvSpPr>
        <p:spPr>
          <a:xfrm>
            <a:off x="457200" y="1615490"/>
            <a:ext cx="7772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s-ES" sz="2400" dirty="0"/>
              <a:t>El procedimiento parlamentario es necesario para mantener el orden dentro de la comisión y para que las discusiones se generen de manera correcta y efectiva. </a:t>
            </a:r>
          </a:p>
          <a:p>
            <a:pPr marL="342900" indent="-342900">
              <a:buFont typeface="Arial" charset="0"/>
              <a:buChar char="•"/>
            </a:pPr>
            <a:r>
              <a:rPr lang="es-ES" sz="2400" dirty="0"/>
              <a:t>El procedimiento parlamentario incluye desde la manera en que los delegados deben dirigirse entre ellos y la mesa directiva durante el tiempo de comisión, hasta la estructura del tiempo de comité como tal.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9281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000" dirty="0" err="1" smtClean="0"/>
              <a:t>Procedimiento</a:t>
            </a:r>
            <a:r>
              <a:rPr lang="en-US" sz="3000" dirty="0" smtClean="0"/>
              <a:t> </a:t>
            </a:r>
            <a:r>
              <a:rPr lang="en-US" sz="3000" dirty="0" err="1" smtClean="0"/>
              <a:t>parlamentario</a:t>
            </a:r>
            <a:endParaRPr lang="en-US" sz="3000" dirty="0"/>
          </a:p>
        </p:txBody>
      </p:sp>
      <p:sp>
        <p:nvSpPr>
          <p:cNvPr id="4" name="Rectangle 3"/>
          <p:cNvSpPr txBox="1"/>
          <p:nvPr/>
        </p:nvSpPr>
        <p:spPr>
          <a:xfrm>
            <a:off x="314260" y="1504293"/>
            <a:ext cx="791534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CO" sz="2000" dirty="0"/>
              <a:t>Llamado a lista: Al inicio el presidente llama a lista en orden alfabético a lo que responden: «presente» ó «presente y votando».</a:t>
            </a:r>
          </a:p>
          <a:p>
            <a:pPr marL="285750" indent="-285750">
              <a:buFont typeface="Arial" charset="0"/>
              <a:buChar char="•"/>
            </a:pPr>
            <a:r>
              <a:rPr lang="es-CO" sz="2000" dirty="0"/>
              <a:t>Mociones: Una propuesta para desarrolla una actividad dentro de la comisión. Como: Abrir agenda, lectura de discurso, debate formal/informal.</a:t>
            </a:r>
          </a:p>
          <a:p>
            <a:pPr marL="285750" indent="-285750">
              <a:buFont typeface="Arial" charset="0"/>
              <a:buChar char="•"/>
            </a:pPr>
            <a:r>
              <a:rPr lang="es-CO" sz="2000" dirty="0"/>
              <a:t>Puntos de información: Preguntas posterior a la lectura del discurso.</a:t>
            </a:r>
          </a:p>
          <a:p>
            <a:pPr marL="285750" indent="-285750">
              <a:buFont typeface="Arial" charset="0"/>
              <a:buChar char="•"/>
            </a:pPr>
            <a:r>
              <a:rPr lang="es-CO" sz="2000" dirty="0"/>
              <a:t>Punto de privilegio personal: Cuando se le impide la capacidad de participación adecuada a un delegado. </a:t>
            </a:r>
          </a:p>
          <a:p>
            <a:pPr marL="285750" indent="-285750">
              <a:buFont typeface="Arial" charset="0"/>
              <a:buChar char="•"/>
            </a:pPr>
            <a:r>
              <a:rPr lang="es-CO" sz="2000" dirty="0"/>
              <a:t>Punto de información a la mesa: Acercarse a preguntar a la mesa.</a:t>
            </a:r>
          </a:p>
          <a:p>
            <a:pPr marL="285750" indent="-285750">
              <a:buFont typeface="Arial" charset="0"/>
              <a:buChar char="•"/>
            </a:pPr>
            <a:r>
              <a:rPr lang="es-CO" sz="2000" dirty="0"/>
              <a:t>Punto de orden: Cuando no se esta usando el lenguaje parlamentario.</a:t>
            </a:r>
          </a:p>
          <a:p>
            <a:pPr marL="285750" indent="-285750">
              <a:buFont typeface="Arial" charset="0"/>
              <a:buChar char="•"/>
            </a:pPr>
            <a:endParaRPr lang="es-CO" sz="2000" dirty="0"/>
          </a:p>
          <a:p>
            <a:pPr marL="285750" indent="-285750">
              <a:buFont typeface="Arial" charset="0"/>
              <a:buChar char="•"/>
            </a:pPr>
            <a:r>
              <a:rPr lang="es-CO" sz="2000" dirty="0"/>
              <a:t>Recordar: El punto de orden y el punto de privilegio personal son los únicos que pueden interrumpir un delegado.</a:t>
            </a:r>
          </a:p>
        </p:txBody>
      </p:sp>
    </p:spTree>
    <p:extLst>
      <p:ext uri="{BB962C8B-B14F-4D97-AF65-F5344CB8AC3E}">
        <p14:creationId xmlns:p14="http://schemas.microsoft.com/office/powerpoint/2010/main" val="941553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600" dirty="0" err="1" smtClean="0"/>
              <a:t>Procedimiento</a:t>
            </a:r>
            <a:r>
              <a:rPr lang="en-US" sz="2600" dirty="0" smtClean="0"/>
              <a:t> </a:t>
            </a:r>
            <a:r>
              <a:rPr lang="en-US" sz="2600" dirty="0" err="1" smtClean="0"/>
              <a:t>parlamentrio</a:t>
            </a:r>
            <a:r>
              <a:rPr lang="en-US" sz="2600" dirty="0" smtClean="0"/>
              <a:t> para </a:t>
            </a:r>
            <a:r>
              <a:rPr lang="en-US" sz="2600" dirty="0" err="1" smtClean="0"/>
              <a:t>tiempo</a:t>
            </a:r>
            <a:r>
              <a:rPr lang="en-US" sz="2600" dirty="0" smtClean="0"/>
              <a:t> de lobby</a:t>
            </a:r>
            <a:endParaRPr lang="en-US" sz="2600" dirty="0"/>
          </a:p>
        </p:txBody>
      </p:sp>
      <p:sp>
        <p:nvSpPr>
          <p:cNvPr id="2" name="Rectangle 1"/>
          <p:cNvSpPr txBox="1"/>
          <p:nvPr/>
        </p:nvSpPr>
        <p:spPr>
          <a:xfrm>
            <a:off x="457199" y="1461412"/>
            <a:ext cx="791230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CO" sz="2400" dirty="0"/>
              <a:t>Tiempo de lobby es elaboración de papeles de trabajo: soluciones</a:t>
            </a:r>
          </a:p>
          <a:p>
            <a:pPr marL="285750" indent="-285750">
              <a:buFont typeface="Arial" charset="0"/>
              <a:buChar char="•"/>
            </a:pPr>
            <a:r>
              <a:rPr lang="es-CO" sz="2400" dirty="0"/>
              <a:t>Lectura de papeles de trabajo: moción para iniciar la exposición de los papeles de trabajo</a:t>
            </a:r>
          </a:p>
          <a:p>
            <a:pPr marL="285750" indent="-285750">
              <a:buFont typeface="Arial" charset="0"/>
              <a:buChar char="•"/>
            </a:pPr>
            <a:r>
              <a:rPr lang="es-CO" sz="2400" dirty="0"/>
              <a:t>Votación: es por plaquetas o por lista. Se vota a favor, en contra o se abstiene.</a:t>
            </a:r>
          </a:p>
          <a:p>
            <a:pPr marL="285750" indent="-285750">
              <a:buFont typeface="Arial" charset="0"/>
              <a:buChar char="•"/>
            </a:pPr>
            <a:r>
              <a:rPr lang="es-CO" sz="2400" dirty="0"/>
              <a:t>Enmiendas: modificaciones de los papeles de trabajo. Se hacen por medio de una nota. Existen enmiendas amigables (es cuando recibe el apoyo de todos los redactantes del papel) y no amigables (cuando no recibe el apoyo de todos los redactantes y tiene que ser aceptada por toda la comisión).</a:t>
            </a:r>
          </a:p>
        </p:txBody>
      </p:sp>
    </p:spTree>
    <p:extLst>
      <p:ext uri="{BB962C8B-B14F-4D97-AF65-F5344CB8AC3E}">
        <p14:creationId xmlns:p14="http://schemas.microsoft.com/office/powerpoint/2010/main" val="829052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600" dirty="0" err="1" smtClean="0"/>
              <a:t>Procedimiento</a:t>
            </a:r>
            <a:r>
              <a:rPr lang="en-US" sz="2600" dirty="0" smtClean="0"/>
              <a:t> </a:t>
            </a:r>
            <a:r>
              <a:rPr lang="en-US" sz="2600" dirty="0" err="1" smtClean="0"/>
              <a:t>parlamentrio</a:t>
            </a:r>
            <a:r>
              <a:rPr lang="en-US" sz="2600" dirty="0" smtClean="0"/>
              <a:t> para </a:t>
            </a:r>
            <a:r>
              <a:rPr lang="en-US" sz="2600" dirty="0" err="1" smtClean="0"/>
              <a:t>tiempo</a:t>
            </a:r>
            <a:r>
              <a:rPr lang="en-US" sz="2600" dirty="0" smtClean="0"/>
              <a:t> de lobby</a:t>
            </a:r>
            <a:endParaRPr lang="en-US" sz="2600" dirty="0"/>
          </a:p>
        </p:txBody>
      </p:sp>
      <p:sp>
        <p:nvSpPr>
          <p:cNvPr id="2" name="Rectangle 1"/>
          <p:cNvSpPr txBox="1"/>
          <p:nvPr/>
        </p:nvSpPr>
        <p:spPr>
          <a:xfrm>
            <a:off x="457199" y="1461412"/>
            <a:ext cx="791230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s-CO" sz="2400" dirty="0"/>
              <a:t>Reconsideración de la votación: moción para reconsiderar la votación de un papel de trabajo o enmienda.</a:t>
            </a:r>
          </a:p>
          <a:p>
            <a:pPr marL="342900" indent="-342900">
              <a:buFont typeface="Arial" charset="0"/>
              <a:buChar char="•"/>
            </a:pPr>
            <a:r>
              <a:rPr lang="es-CO" sz="2400" dirty="0"/>
              <a:t>Entablar la resolución: moción para eliminar un papel de trabajo porque sea inútil o inapropiado (formato, lenguaje parlamentario, irrelevancia)</a:t>
            </a: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685640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54103"/>
          </a:xfrm>
        </p:spPr>
        <p:txBody>
          <a:bodyPr/>
          <a:lstStyle/>
          <a:p>
            <a:r>
              <a:rPr lang="en-US" dirty="0" err="1" smtClean="0"/>
              <a:t>Portafolio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006822"/>
            <a:ext cx="7620000" cy="5119342"/>
          </a:xfrm>
        </p:spPr>
        <p:txBody>
          <a:bodyPr>
            <a:normAutofit/>
          </a:bodyPr>
          <a:lstStyle/>
          <a:p>
            <a:r>
              <a:rPr lang="en-US" dirty="0"/>
              <a:t>¿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 smtClean="0"/>
              <a:t>debe</a:t>
            </a:r>
            <a:r>
              <a:rPr lang="en-US" dirty="0" smtClean="0"/>
              <a:t> </a:t>
            </a:r>
            <a:r>
              <a:rPr lang="en-US" dirty="0" err="1" smtClean="0"/>
              <a:t>tener</a:t>
            </a:r>
            <a:r>
              <a:rPr lang="en-US" dirty="0"/>
              <a:t>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/>
              <a:t>Información</a:t>
            </a:r>
            <a:r>
              <a:rPr lang="en-US" dirty="0"/>
              <a:t> del </a:t>
            </a:r>
            <a:r>
              <a:rPr lang="en-US" dirty="0" err="1"/>
              <a:t>pais</a:t>
            </a:r>
            <a:r>
              <a:rPr lang="en-US" dirty="0"/>
              <a:t> </a:t>
            </a:r>
            <a:r>
              <a:rPr lang="en-US" dirty="0" err="1"/>
              <a:t>asignado</a:t>
            </a:r>
            <a:r>
              <a:rPr lang="en-US" dirty="0"/>
              <a:t>. (</a:t>
            </a:r>
            <a:r>
              <a:rPr lang="en-US" dirty="0" err="1"/>
              <a:t>Ficha</a:t>
            </a:r>
            <a:r>
              <a:rPr lang="en-US" dirty="0"/>
              <a:t>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/>
              <a:t>Investigación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temas</a:t>
            </a:r>
            <a:r>
              <a:rPr lang="en-US" dirty="0"/>
              <a:t>:	</a:t>
            </a:r>
          </a:p>
          <a:p>
            <a:pPr marL="1600200" lvl="2" indent="-457200">
              <a:buFont typeface="Wingdings" charset="2"/>
              <a:buChar char="§"/>
            </a:pPr>
            <a:r>
              <a:rPr lang="en-US" dirty="0" err="1"/>
              <a:t>Subtitulos</a:t>
            </a:r>
            <a:endParaRPr lang="en-US" dirty="0"/>
          </a:p>
          <a:p>
            <a:pPr marL="1600200" lvl="2" indent="-457200">
              <a:buFont typeface="Wingdings" charset="2"/>
              <a:buChar char="§"/>
            </a:pPr>
            <a:r>
              <a:rPr lang="en-US" dirty="0" err="1"/>
              <a:t>Posturas</a:t>
            </a:r>
            <a:endParaRPr lang="en-US" dirty="0"/>
          </a:p>
          <a:p>
            <a:pPr marL="1600200" lvl="2" indent="-457200">
              <a:buFont typeface="Wingdings" charset="2"/>
              <a:buChar char="§"/>
            </a:pPr>
            <a:r>
              <a:rPr lang="en-US" dirty="0" err="1"/>
              <a:t>Gráficas</a:t>
            </a:r>
            <a:endParaRPr lang="en-US" dirty="0"/>
          </a:p>
          <a:p>
            <a:pPr marL="1600200" lvl="2" indent="-457200">
              <a:buFont typeface="Wingdings" charset="2"/>
              <a:buChar char="§"/>
            </a:pPr>
            <a:r>
              <a:rPr lang="en-US" dirty="0" err="1"/>
              <a:t>Resumenes</a:t>
            </a:r>
            <a:endParaRPr lang="en-US" dirty="0"/>
          </a:p>
          <a:p>
            <a:pPr marL="1600200" lvl="2" indent="-457200">
              <a:buFont typeface="Wingdings" charset="2"/>
              <a:buChar char="§"/>
            </a:pPr>
            <a:r>
              <a:rPr lang="en-US" dirty="0" err="1"/>
              <a:t>Argumentos</a:t>
            </a:r>
            <a:r>
              <a:rPr lang="en-US" dirty="0"/>
              <a:t> </a:t>
            </a:r>
            <a:r>
              <a:rPr lang="en-US" dirty="0" err="1"/>
              <a:t>formados</a:t>
            </a:r>
            <a:endParaRPr lang="en-US" dirty="0"/>
          </a:p>
          <a:p>
            <a:pPr marL="1600200" lvl="2" indent="-457200">
              <a:buFont typeface="Wingdings" charset="2"/>
              <a:buChar char="§"/>
            </a:pPr>
            <a:r>
              <a:rPr lang="en-US" dirty="0" err="1"/>
              <a:t>Fragmentos</a:t>
            </a:r>
            <a:r>
              <a:rPr lang="en-US" dirty="0"/>
              <a:t> de </a:t>
            </a:r>
            <a:r>
              <a:rPr lang="en-US" dirty="0" err="1"/>
              <a:t>discursos</a:t>
            </a:r>
            <a:r>
              <a:rPr lang="en-US" dirty="0"/>
              <a:t> </a:t>
            </a:r>
            <a:r>
              <a:rPr lang="en-US" dirty="0" err="1"/>
              <a:t>oficiales</a:t>
            </a:r>
            <a:endParaRPr lang="en-US" dirty="0"/>
          </a:p>
          <a:p>
            <a:pPr marL="1600200" lvl="2" indent="-457200">
              <a:buFont typeface="Wingdings" charset="2"/>
              <a:buChar char="§"/>
            </a:pPr>
            <a:r>
              <a:rPr lang="en-US" dirty="0" err="1"/>
              <a:t>Analisis</a:t>
            </a:r>
            <a:r>
              <a:rPr lang="en-US" dirty="0"/>
              <a:t> de </a:t>
            </a:r>
            <a:r>
              <a:rPr lang="en-US" dirty="0" err="1"/>
              <a:t>datos</a:t>
            </a:r>
            <a:endParaRPr lang="en-US" dirty="0"/>
          </a:p>
          <a:p>
            <a:pPr lvl="2" indent="0">
              <a:buNone/>
            </a:pPr>
            <a:endParaRPr lang="en-US" dirty="0"/>
          </a:p>
          <a:p>
            <a:r>
              <a:rPr lang="en-US" dirty="0" smtClean="0"/>
              <a:t>¿El </a:t>
            </a:r>
            <a:r>
              <a:rPr lang="en-US" dirty="0" err="1" smtClean="0"/>
              <a:t>portafolio</a:t>
            </a:r>
            <a:r>
              <a:rPr lang="en-US" dirty="0" smtClean="0"/>
              <a:t> se </a:t>
            </a:r>
            <a:r>
              <a:rPr lang="en-US" dirty="0" err="1" smtClean="0"/>
              <a:t>cita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rgbClr val="7EC251"/>
                </a:solidFill>
              </a:rPr>
              <a:t>TODO LO DEL PORTAFOLIO LLEVA CITAS EN APA</a:t>
            </a:r>
          </a:p>
          <a:p>
            <a:r>
              <a:rPr lang="en-US" dirty="0" smtClean="0">
                <a:solidFill>
                  <a:srgbClr val="7EC251"/>
                </a:solidFill>
              </a:rPr>
              <a:t>LAS FUENTES SON PARTE DE LA NOTA</a:t>
            </a:r>
          </a:p>
        </p:txBody>
      </p:sp>
    </p:spTree>
    <p:extLst>
      <p:ext uri="{BB962C8B-B14F-4D97-AF65-F5344CB8AC3E}">
        <p14:creationId xmlns:p14="http://schemas.microsoft.com/office/powerpoint/2010/main" val="1603240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2719"/>
            <a:ext cx="5815627" cy="68371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dISCURSO</a:t>
            </a:r>
            <a:r>
              <a:rPr lang="en-US" dirty="0" smtClean="0"/>
              <a:t> DE APERTURA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115248"/>
            <a:ext cx="7620000" cy="535938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¿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el </a:t>
            </a:r>
            <a:r>
              <a:rPr lang="en-US" dirty="0" err="1" smtClean="0"/>
              <a:t>discurso</a:t>
            </a:r>
            <a:r>
              <a:rPr lang="en-US" dirty="0" smtClean="0"/>
              <a:t> de </a:t>
            </a:r>
            <a:r>
              <a:rPr lang="en-US" dirty="0" err="1" smtClean="0"/>
              <a:t>apertura</a:t>
            </a:r>
            <a:r>
              <a:rPr lang="en-US" dirty="0" smtClean="0"/>
              <a:t>?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Un </a:t>
            </a:r>
            <a:r>
              <a:rPr lang="en-US" dirty="0" err="1"/>
              <a:t>documento</a:t>
            </a:r>
            <a:r>
              <a:rPr lang="en-US" dirty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comparte</a:t>
            </a:r>
            <a:r>
              <a:rPr lang="en-US" dirty="0" smtClean="0"/>
              <a:t> con </a:t>
            </a:r>
            <a:r>
              <a:rPr lang="en-US" dirty="0" err="1" smtClean="0"/>
              <a:t>toda</a:t>
            </a:r>
            <a:r>
              <a:rPr lang="en-US" dirty="0" smtClean="0"/>
              <a:t> la </a:t>
            </a:r>
            <a:r>
              <a:rPr lang="en-US" dirty="0" err="1" smtClean="0"/>
              <a:t>comisión</a:t>
            </a:r>
            <a:r>
              <a:rPr lang="en-US" dirty="0" smtClean="0"/>
              <a:t> </a:t>
            </a:r>
            <a:r>
              <a:rPr lang="en-US" dirty="0" err="1" smtClean="0"/>
              <a:t>donde</a:t>
            </a:r>
            <a:r>
              <a:rPr lang="en-US" dirty="0" smtClean="0"/>
              <a:t> se introduce la </a:t>
            </a:r>
            <a:r>
              <a:rPr lang="en-US" dirty="0" err="1" smtClean="0"/>
              <a:t>comisión</a:t>
            </a:r>
            <a:r>
              <a:rPr lang="en-US" dirty="0" smtClean="0"/>
              <a:t> y los </a:t>
            </a:r>
            <a:r>
              <a:rPr lang="en-US" dirty="0" err="1" smtClean="0"/>
              <a:t>temas</a:t>
            </a:r>
            <a:r>
              <a:rPr lang="en-US" dirty="0" smtClean="0"/>
              <a:t>. 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Da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breve</a:t>
            </a:r>
            <a:r>
              <a:rPr lang="en-US" dirty="0" smtClean="0"/>
              <a:t> idea de la </a:t>
            </a:r>
            <a:r>
              <a:rPr lang="en-US" dirty="0" err="1" smtClean="0"/>
              <a:t>postura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la </a:t>
            </a:r>
            <a:r>
              <a:rPr lang="en-US" dirty="0" err="1" smtClean="0"/>
              <a:t>delegación</a:t>
            </a:r>
            <a:r>
              <a:rPr lang="en-US" dirty="0" smtClean="0"/>
              <a:t> </a:t>
            </a:r>
            <a:r>
              <a:rPr lang="en-US" dirty="0" err="1" smtClean="0"/>
              <a:t>tomará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Abarca</a:t>
            </a:r>
            <a:r>
              <a:rPr lang="en-US" dirty="0" smtClean="0"/>
              <a:t> ambos </a:t>
            </a:r>
            <a:r>
              <a:rPr lang="en-US" dirty="0" err="1" smtClean="0"/>
              <a:t>temas</a:t>
            </a:r>
            <a:endParaRPr lang="en-US" dirty="0"/>
          </a:p>
          <a:p>
            <a:r>
              <a:rPr lang="en-US" dirty="0"/>
              <a:t>¿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 smtClean="0"/>
              <a:t>debe</a:t>
            </a:r>
            <a:r>
              <a:rPr lang="en-US" dirty="0" smtClean="0"/>
              <a:t> </a:t>
            </a:r>
            <a:r>
              <a:rPr lang="en-US" dirty="0" err="1"/>
              <a:t>tener</a:t>
            </a:r>
            <a:r>
              <a:rPr lang="en-US" dirty="0"/>
              <a:t>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Saludo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Presentación</a:t>
            </a:r>
            <a:r>
              <a:rPr lang="en-US" dirty="0" smtClean="0"/>
              <a:t> del </a:t>
            </a:r>
            <a:r>
              <a:rPr lang="en-US" dirty="0" err="1" smtClean="0"/>
              <a:t>pais</a:t>
            </a:r>
            <a:r>
              <a:rPr lang="en-US" dirty="0" smtClean="0"/>
              <a:t> y </a:t>
            </a:r>
            <a:r>
              <a:rPr lang="en-US" dirty="0" err="1" smtClean="0"/>
              <a:t>cualidades</a:t>
            </a:r>
            <a:r>
              <a:rPr lang="en-US" dirty="0" smtClean="0"/>
              <a:t> </a:t>
            </a:r>
            <a:r>
              <a:rPr lang="en-US" dirty="0" err="1" smtClean="0"/>
              <a:t>representativas</a:t>
            </a:r>
            <a:r>
              <a:rPr lang="en-US" dirty="0" smtClean="0"/>
              <a:t> del </a:t>
            </a:r>
            <a:r>
              <a:rPr lang="en-US" dirty="0" err="1" smtClean="0"/>
              <a:t>mismo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Introducción</a:t>
            </a:r>
            <a:r>
              <a:rPr lang="en-US" dirty="0" smtClean="0"/>
              <a:t> </a:t>
            </a:r>
            <a:r>
              <a:rPr lang="en-US" dirty="0" err="1" smtClean="0"/>
              <a:t>parcial</a:t>
            </a:r>
            <a:r>
              <a:rPr lang="en-US" dirty="0" smtClean="0"/>
              <a:t> de los </a:t>
            </a:r>
            <a:r>
              <a:rPr lang="en-US" dirty="0" err="1" smtClean="0"/>
              <a:t>temas</a:t>
            </a:r>
            <a:r>
              <a:rPr lang="en-US" dirty="0" smtClean="0"/>
              <a:t> y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posturas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el </a:t>
            </a:r>
            <a:r>
              <a:rPr lang="en-US" dirty="0" err="1" smtClean="0"/>
              <a:t>pais</a:t>
            </a:r>
            <a:r>
              <a:rPr lang="en-US" dirty="0" smtClean="0"/>
              <a:t> al </a:t>
            </a:r>
            <a:r>
              <a:rPr lang="en-US" dirty="0" err="1" smtClean="0"/>
              <a:t>respecto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 err="1"/>
              <a:t>Afirmaciones</a:t>
            </a:r>
            <a:r>
              <a:rPr lang="en-US" dirty="0"/>
              <a:t> </a:t>
            </a:r>
            <a:r>
              <a:rPr lang="en-US" dirty="0" err="1"/>
              <a:t>apoyadas</a:t>
            </a:r>
            <a:r>
              <a:rPr lang="en-US" dirty="0"/>
              <a:t> con CITAS Y CIFRAS OFICIALES.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Posibles</a:t>
            </a:r>
            <a:r>
              <a:rPr lang="en-US" dirty="0" smtClean="0"/>
              <a:t> </a:t>
            </a:r>
            <a:r>
              <a:rPr lang="en-US" dirty="0" err="1" smtClean="0"/>
              <a:t>soluciones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992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199" y="1752600"/>
            <a:ext cx="7682701" cy="4749687"/>
          </a:xfrm>
        </p:spPr>
        <p:txBody>
          <a:bodyPr numCol="2">
            <a:normAutofit/>
          </a:bodyPr>
          <a:lstStyle/>
          <a:p>
            <a:r>
              <a:rPr lang="en-US" dirty="0"/>
              <a:t>¿</a:t>
            </a:r>
            <a:r>
              <a:rPr lang="en-US" dirty="0" err="1" smtClean="0"/>
              <a:t>Cuantos</a:t>
            </a:r>
            <a:r>
              <a:rPr lang="en-US" dirty="0"/>
              <a:t> </a:t>
            </a:r>
            <a:r>
              <a:rPr lang="en-US" dirty="0" err="1" smtClean="0"/>
              <a:t>discursos</a:t>
            </a:r>
            <a:r>
              <a:rPr lang="en-US" dirty="0" smtClean="0"/>
              <a:t> </a:t>
            </a:r>
            <a:r>
              <a:rPr lang="en-US" dirty="0" err="1"/>
              <a:t>tengo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hacer</a:t>
            </a:r>
            <a:r>
              <a:rPr lang="en-US" dirty="0"/>
              <a:t>?</a:t>
            </a:r>
          </a:p>
          <a:p>
            <a:r>
              <a:rPr lang="en-US" dirty="0" smtClean="0">
                <a:solidFill>
                  <a:srgbClr val="7EC251"/>
                </a:solidFill>
              </a:rPr>
              <a:t>UNO: </a:t>
            </a:r>
            <a:r>
              <a:rPr lang="en-US" dirty="0" err="1" smtClean="0">
                <a:solidFill>
                  <a:srgbClr val="7EC251"/>
                </a:solidFill>
              </a:rPr>
              <a:t>Que</a:t>
            </a:r>
            <a:r>
              <a:rPr lang="en-US" dirty="0" smtClean="0">
                <a:solidFill>
                  <a:srgbClr val="7EC251"/>
                </a:solidFill>
              </a:rPr>
              <a:t> </a:t>
            </a:r>
            <a:r>
              <a:rPr lang="en-US" dirty="0" err="1" smtClean="0">
                <a:solidFill>
                  <a:srgbClr val="7EC251"/>
                </a:solidFill>
              </a:rPr>
              <a:t>abarque</a:t>
            </a:r>
            <a:r>
              <a:rPr lang="en-US" dirty="0" smtClean="0">
                <a:solidFill>
                  <a:srgbClr val="7EC251"/>
                </a:solidFill>
              </a:rPr>
              <a:t> ambos </a:t>
            </a:r>
            <a:r>
              <a:rPr lang="en-US" dirty="0" err="1" smtClean="0">
                <a:solidFill>
                  <a:srgbClr val="7EC251"/>
                </a:solidFill>
              </a:rPr>
              <a:t>temas</a:t>
            </a:r>
            <a:endParaRPr lang="en-US" dirty="0">
              <a:solidFill>
                <a:srgbClr val="7EC251"/>
              </a:solidFill>
            </a:endParaRPr>
          </a:p>
          <a:p>
            <a:endParaRPr lang="en-US" dirty="0">
              <a:solidFill>
                <a:srgbClr val="7EC251"/>
              </a:solidFill>
            </a:endParaRPr>
          </a:p>
          <a:p>
            <a:r>
              <a:rPr lang="en-US" dirty="0" smtClean="0"/>
              <a:t>¿</a:t>
            </a:r>
            <a:r>
              <a:rPr lang="en-US" dirty="0" err="1" smtClean="0"/>
              <a:t>Cuantas</a:t>
            </a:r>
            <a:r>
              <a:rPr lang="en-US" dirty="0" smtClean="0"/>
              <a:t> </a:t>
            </a:r>
            <a:r>
              <a:rPr lang="en-US" dirty="0" err="1" smtClean="0"/>
              <a:t>palabras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tener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rgbClr val="7EC251"/>
                </a:solidFill>
              </a:rPr>
              <a:t>No hay </a:t>
            </a:r>
            <a:r>
              <a:rPr lang="en-US" dirty="0" err="1" smtClean="0">
                <a:solidFill>
                  <a:srgbClr val="7EC251"/>
                </a:solidFill>
              </a:rPr>
              <a:t>limite</a:t>
            </a:r>
            <a:r>
              <a:rPr lang="en-US" dirty="0" smtClean="0">
                <a:solidFill>
                  <a:srgbClr val="7EC251"/>
                </a:solidFill>
              </a:rPr>
              <a:t> de </a:t>
            </a:r>
            <a:r>
              <a:rPr lang="en-US" dirty="0" err="1" smtClean="0">
                <a:solidFill>
                  <a:srgbClr val="7EC251"/>
                </a:solidFill>
              </a:rPr>
              <a:t>palabras</a:t>
            </a:r>
            <a:endParaRPr lang="en-US" dirty="0" smtClean="0">
              <a:solidFill>
                <a:srgbClr val="7EC251"/>
              </a:solidFill>
            </a:endParaRPr>
          </a:p>
          <a:p>
            <a:endParaRPr lang="en-US" dirty="0" smtClean="0">
              <a:solidFill>
                <a:srgbClr val="7EC251"/>
              </a:solidFill>
            </a:endParaRPr>
          </a:p>
          <a:p>
            <a:r>
              <a:rPr lang="en-US" dirty="0" smtClean="0"/>
              <a:t>¿</a:t>
            </a:r>
            <a:r>
              <a:rPr lang="en-US" dirty="0" err="1" smtClean="0"/>
              <a:t>Debo</a:t>
            </a:r>
            <a:r>
              <a:rPr lang="en-US" dirty="0" smtClean="0"/>
              <a:t> </a:t>
            </a:r>
            <a:r>
              <a:rPr lang="en-US" dirty="0" err="1" smtClean="0"/>
              <a:t>utilizar</a:t>
            </a:r>
            <a:r>
              <a:rPr lang="en-US" dirty="0" smtClean="0"/>
              <a:t> </a:t>
            </a:r>
            <a:r>
              <a:rPr lang="en-US" dirty="0" err="1" smtClean="0"/>
              <a:t>lenguaje</a:t>
            </a:r>
            <a:r>
              <a:rPr lang="en-US" dirty="0" smtClean="0"/>
              <a:t> </a:t>
            </a:r>
            <a:r>
              <a:rPr lang="en-US" dirty="0" err="1" smtClean="0"/>
              <a:t>parlamentario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 smtClean="0">
                <a:solidFill>
                  <a:srgbClr val="7EC251"/>
                </a:solidFill>
              </a:rPr>
              <a:t>ES OBLIGATORIO</a:t>
            </a:r>
          </a:p>
          <a:p>
            <a:endParaRPr lang="en-US" dirty="0" smtClean="0">
              <a:solidFill>
                <a:srgbClr val="7EC251"/>
              </a:solidFill>
            </a:endParaRPr>
          </a:p>
          <a:p>
            <a:r>
              <a:rPr lang="en-US" dirty="0" smtClean="0"/>
              <a:t>¿</a:t>
            </a:r>
            <a:r>
              <a:rPr lang="en-US" dirty="0" err="1" smtClean="0"/>
              <a:t>Cuanto</a:t>
            </a:r>
            <a:r>
              <a:rPr lang="en-US" dirty="0" smtClean="0"/>
              <a:t> </a:t>
            </a:r>
            <a:r>
              <a:rPr lang="en-US" dirty="0" err="1" smtClean="0"/>
              <a:t>tiempo</a:t>
            </a:r>
            <a:r>
              <a:rPr lang="en-US" dirty="0" smtClean="0"/>
              <a:t> </a:t>
            </a:r>
            <a:r>
              <a:rPr lang="en-US" dirty="0" err="1" smtClean="0"/>
              <a:t>tengo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leerlo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 smtClean="0">
                <a:solidFill>
                  <a:srgbClr val="7EC251"/>
                </a:solidFill>
              </a:rPr>
              <a:t>Un </a:t>
            </a:r>
            <a:r>
              <a:rPr lang="en-US" dirty="0" err="1" smtClean="0">
                <a:solidFill>
                  <a:srgbClr val="7EC251"/>
                </a:solidFill>
              </a:rPr>
              <a:t>minuto</a:t>
            </a:r>
            <a:r>
              <a:rPr lang="en-US" dirty="0" smtClean="0">
                <a:solidFill>
                  <a:srgbClr val="7EC251"/>
                </a:solidFill>
              </a:rPr>
              <a:t> y </a:t>
            </a:r>
            <a:r>
              <a:rPr lang="en-US" dirty="0" err="1" smtClean="0">
                <a:solidFill>
                  <a:srgbClr val="7EC251"/>
                </a:solidFill>
              </a:rPr>
              <a:t>medio</a:t>
            </a:r>
            <a:endParaRPr lang="en-US" dirty="0">
              <a:solidFill>
                <a:srgbClr val="7EC251"/>
              </a:solidFill>
            </a:endParaRPr>
          </a:p>
          <a:p>
            <a:endParaRPr lang="en-US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dISCURSO</a:t>
            </a:r>
            <a:r>
              <a:rPr lang="en-US" dirty="0" smtClean="0"/>
              <a:t> DE APERTURA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047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1788" y="152718"/>
            <a:ext cx="8570134" cy="811150"/>
          </a:xfrm>
        </p:spPr>
        <p:txBody>
          <a:bodyPr/>
          <a:lstStyle/>
          <a:p>
            <a:r>
              <a:rPr lang="en-US" dirty="0" err="1" smtClean="0"/>
              <a:t>Ejemplo</a:t>
            </a:r>
            <a:r>
              <a:rPr lang="en-US" dirty="0" smtClean="0"/>
              <a:t> de </a:t>
            </a:r>
            <a:r>
              <a:rPr lang="en-US" dirty="0" err="1" smtClean="0"/>
              <a:t>Discurso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070966"/>
            <a:ext cx="8157018" cy="5400722"/>
          </a:xfrm>
        </p:spPr>
        <p:txBody>
          <a:bodyPr>
            <a:normAutofit fontScale="85000" lnSpcReduction="20000"/>
          </a:bodyPr>
          <a:lstStyle/>
          <a:p>
            <a:endParaRPr lang="en-US" dirty="0">
              <a:hlinkClick r:id="rId2"/>
            </a:endParaRPr>
          </a:p>
          <a:p>
            <a:r>
              <a:rPr lang="en-US" dirty="0"/>
              <a:t>Su </a:t>
            </a:r>
            <a:r>
              <a:rPr lang="en-US" dirty="0" err="1"/>
              <a:t>excelencia</a:t>
            </a:r>
            <a:r>
              <a:rPr lang="en-US" dirty="0"/>
              <a:t>, </a:t>
            </a:r>
            <a:r>
              <a:rPr lang="en-US" dirty="0" err="1"/>
              <a:t>Señor</a:t>
            </a:r>
            <a:r>
              <a:rPr lang="en-US" dirty="0"/>
              <a:t> </a:t>
            </a:r>
            <a:r>
              <a:rPr lang="en-US" dirty="0" err="1"/>
              <a:t>Presidente</a:t>
            </a:r>
            <a:r>
              <a:rPr lang="en-US" dirty="0"/>
              <a:t>. </a:t>
            </a:r>
            <a:r>
              <a:rPr lang="en-US" dirty="0" err="1"/>
              <a:t>Sus</a:t>
            </a:r>
            <a:r>
              <a:rPr lang="en-US" dirty="0"/>
              <a:t> </a:t>
            </a:r>
            <a:r>
              <a:rPr lang="en-US" dirty="0" err="1"/>
              <a:t>excelencias</a:t>
            </a:r>
            <a:r>
              <a:rPr lang="en-US" dirty="0"/>
              <a:t>, </a:t>
            </a:r>
            <a:r>
              <a:rPr lang="en-US" dirty="0" err="1"/>
              <a:t>señores</a:t>
            </a:r>
            <a:r>
              <a:rPr lang="en-US" dirty="0"/>
              <a:t> </a:t>
            </a:r>
            <a:r>
              <a:rPr lang="en-US" dirty="0" err="1"/>
              <a:t>delegados</a:t>
            </a:r>
            <a:r>
              <a:rPr lang="en-US" dirty="0"/>
              <a:t> </a:t>
            </a:r>
            <a:r>
              <a:rPr lang="en-US" dirty="0" err="1"/>
              <a:t>muchas</a:t>
            </a:r>
            <a:r>
              <a:rPr lang="en-US" dirty="0"/>
              <a:t> gracias a la </a:t>
            </a:r>
            <a:r>
              <a:rPr lang="en-US" dirty="0" err="1"/>
              <a:t>Presidencia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otorgar</a:t>
            </a:r>
            <a:r>
              <a:rPr lang="en-US" dirty="0"/>
              <a:t> la </a:t>
            </a:r>
            <a:r>
              <a:rPr lang="en-US" dirty="0" err="1"/>
              <a:t>palabra</a:t>
            </a:r>
            <a:r>
              <a:rPr lang="en-US" dirty="0"/>
              <a:t> a la </a:t>
            </a:r>
            <a:r>
              <a:rPr lang="en-US" dirty="0" err="1"/>
              <a:t>delegación</a:t>
            </a:r>
            <a:r>
              <a:rPr lang="en-US" dirty="0"/>
              <a:t> de la </a:t>
            </a:r>
            <a:r>
              <a:rPr lang="en-US" dirty="0" err="1"/>
              <a:t>República</a:t>
            </a:r>
            <a:r>
              <a:rPr lang="en-US" dirty="0"/>
              <a:t> de Chad.</a:t>
            </a:r>
          </a:p>
          <a:p>
            <a:r>
              <a:rPr lang="en-US" dirty="0" err="1"/>
              <a:t>Primeramente</a:t>
            </a:r>
            <a:r>
              <a:rPr lang="en-US" dirty="0"/>
              <a:t>, la </a:t>
            </a:r>
            <a:r>
              <a:rPr lang="en-US" dirty="0" err="1"/>
              <a:t>República</a:t>
            </a:r>
            <a:r>
              <a:rPr lang="en-US" dirty="0"/>
              <a:t> de Chad </a:t>
            </a:r>
            <a:r>
              <a:rPr lang="en-US" dirty="0" err="1"/>
              <a:t>lamenta</a:t>
            </a:r>
            <a:r>
              <a:rPr lang="en-US" dirty="0"/>
              <a:t> la </a:t>
            </a:r>
            <a:r>
              <a:rPr lang="en-US" dirty="0" err="1"/>
              <a:t>situación</a:t>
            </a:r>
            <a:r>
              <a:rPr lang="en-US" dirty="0"/>
              <a:t> de </a:t>
            </a:r>
            <a:r>
              <a:rPr lang="en-US" dirty="0" err="1"/>
              <a:t>conflicto</a:t>
            </a:r>
            <a:r>
              <a:rPr lang="en-US" dirty="0"/>
              <a:t> de </a:t>
            </a:r>
            <a:r>
              <a:rPr lang="en-US" dirty="0" err="1"/>
              <a:t>Ucrania</a:t>
            </a:r>
            <a:r>
              <a:rPr lang="en-US" dirty="0"/>
              <a:t>.</a:t>
            </a:r>
          </a:p>
          <a:p>
            <a:r>
              <a:rPr lang="en-US" dirty="0"/>
              <a:t>En </a:t>
            </a:r>
            <a:r>
              <a:rPr lang="en-US" dirty="0" err="1"/>
              <a:t>segundo</a:t>
            </a:r>
            <a:r>
              <a:rPr lang="en-US" dirty="0"/>
              <a:t> </a:t>
            </a:r>
            <a:r>
              <a:rPr lang="en-US" dirty="0" err="1"/>
              <a:t>lugar</a:t>
            </a:r>
            <a:r>
              <a:rPr lang="en-US" dirty="0"/>
              <a:t>, la </a:t>
            </a:r>
            <a:r>
              <a:rPr lang="en-US" dirty="0" err="1"/>
              <a:t>delegación</a:t>
            </a:r>
            <a:r>
              <a:rPr lang="en-US" dirty="0"/>
              <a:t> ha </a:t>
            </a:r>
            <a:r>
              <a:rPr lang="en-US" dirty="0" err="1"/>
              <a:t>tomado</a:t>
            </a:r>
            <a:r>
              <a:rPr lang="en-US" dirty="0"/>
              <a:t> el </a:t>
            </a:r>
            <a:r>
              <a:rPr lang="en-US" dirty="0" err="1"/>
              <a:t>conocimiento</a:t>
            </a:r>
            <a:r>
              <a:rPr lang="en-US" dirty="0"/>
              <a:t> de los </a:t>
            </a:r>
            <a:r>
              <a:rPr lang="en-US" dirty="0" err="1"/>
              <a:t>acontecimientos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han</a:t>
            </a:r>
            <a:r>
              <a:rPr lang="en-US" dirty="0"/>
              <a:t> </a:t>
            </a:r>
            <a:r>
              <a:rPr lang="en-US" dirty="0" err="1"/>
              <a:t>ocurrido</a:t>
            </a:r>
            <a:r>
              <a:rPr lang="en-US" dirty="0"/>
              <a:t> en </a:t>
            </a:r>
            <a:r>
              <a:rPr lang="en-US" dirty="0" err="1"/>
              <a:t>Ucrania</a:t>
            </a:r>
            <a:r>
              <a:rPr lang="en-US" dirty="0"/>
              <a:t>, </a:t>
            </a:r>
            <a:r>
              <a:rPr lang="en-US" dirty="0" err="1"/>
              <a:t>referidos</a:t>
            </a:r>
            <a:r>
              <a:rPr lang="en-US" dirty="0"/>
              <a:t> al </a:t>
            </a:r>
            <a:r>
              <a:rPr lang="en-US" dirty="0" err="1"/>
              <a:t>constante</a:t>
            </a:r>
            <a:r>
              <a:rPr lang="en-US" dirty="0"/>
              <a:t> </a:t>
            </a:r>
            <a:r>
              <a:rPr lang="en-US" dirty="0" err="1"/>
              <a:t>conflicto</a:t>
            </a:r>
            <a:r>
              <a:rPr lang="en-US" dirty="0"/>
              <a:t> </a:t>
            </a:r>
            <a:r>
              <a:rPr lang="en-US" dirty="0" err="1"/>
              <a:t>interno</a:t>
            </a:r>
            <a:r>
              <a:rPr lang="en-US" dirty="0"/>
              <a:t> en </a:t>
            </a:r>
            <a:r>
              <a:rPr lang="en-US" dirty="0" err="1"/>
              <a:t>dicho</a:t>
            </a:r>
            <a:r>
              <a:rPr lang="en-US" dirty="0"/>
              <a:t> </a:t>
            </a:r>
            <a:r>
              <a:rPr lang="en-US" dirty="0" err="1"/>
              <a:t>país</a:t>
            </a:r>
            <a:r>
              <a:rPr lang="en-US" dirty="0"/>
              <a:t>, </a:t>
            </a:r>
            <a:r>
              <a:rPr lang="en-US" dirty="0" err="1"/>
              <a:t>puntualizando</a:t>
            </a:r>
            <a:r>
              <a:rPr lang="en-US" dirty="0"/>
              <a:t> </a:t>
            </a:r>
            <a:r>
              <a:rPr lang="en-US" dirty="0" err="1"/>
              <a:t>especialmente</a:t>
            </a:r>
            <a:r>
              <a:rPr lang="en-US" dirty="0"/>
              <a:t> el </a:t>
            </a:r>
            <a:r>
              <a:rPr lang="en-US" dirty="0" err="1"/>
              <a:t>hecho</a:t>
            </a:r>
            <a:r>
              <a:rPr lang="en-US" dirty="0"/>
              <a:t> del </a:t>
            </a:r>
            <a:r>
              <a:rPr lang="en-US" dirty="0" err="1"/>
              <a:t>Referéndum</a:t>
            </a:r>
            <a:r>
              <a:rPr lang="en-US" dirty="0"/>
              <a:t> de Crimea y la </a:t>
            </a:r>
            <a:r>
              <a:rPr lang="en-US" dirty="0" err="1"/>
              <a:t>intervención</a:t>
            </a:r>
            <a:r>
              <a:rPr lang="en-US" dirty="0"/>
              <a:t> de </a:t>
            </a:r>
            <a:r>
              <a:rPr lang="en-US" dirty="0" err="1"/>
              <a:t>Rusia</a:t>
            </a:r>
            <a:r>
              <a:rPr lang="en-US" dirty="0"/>
              <a:t> con </a:t>
            </a:r>
            <a:r>
              <a:rPr lang="en-US" dirty="0" err="1"/>
              <a:t>ejercicios</a:t>
            </a:r>
            <a:r>
              <a:rPr lang="en-US" dirty="0"/>
              <a:t> </a:t>
            </a:r>
            <a:r>
              <a:rPr lang="en-US" dirty="0" err="1"/>
              <a:t>militares</a:t>
            </a:r>
            <a:r>
              <a:rPr lang="en-US" dirty="0"/>
              <a:t> en </a:t>
            </a:r>
            <a:r>
              <a:rPr lang="en-US" dirty="0" err="1"/>
              <a:t>dicho</a:t>
            </a:r>
            <a:r>
              <a:rPr lang="en-US" dirty="0"/>
              <a:t> </a:t>
            </a:r>
            <a:r>
              <a:rPr lang="en-US" dirty="0" err="1"/>
              <a:t>territorio</a:t>
            </a:r>
            <a:r>
              <a:rPr lang="en-US" dirty="0"/>
              <a:t>, </a:t>
            </a:r>
            <a:r>
              <a:rPr lang="en-US" dirty="0" err="1"/>
              <a:t>creando</a:t>
            </a:r>
            <a:r>
              <a:rPr lang="en-US" dirty="0"/>
              <a:t> </a:t>
            </a:r>
            <a:r>
              <a:rPr lang="en-US" dirty="0" err="1"/>
              <a:t>constantes</a:t>
            </a:r>
            <a:r>
              <a:rPr lang="en-US" dirty="0"/>
              <a:t> </a:t>
            </a:r>
            <a:r>
              <a:rPr lang="en-US" dirty="0" err="1"/>
              <a:t>altercados</a:t>
            </a:r>
            <a:r>
              <a:rPr lang="en-US" dirty="0"/>
              <a:t>.</a:t>
            </a:r>
          </a:p>
          <a:p>
            <a:r>
              <a:rPr lang="en-US" dirty="0"/>
              <a:t>En </a:t>
            </a:r>
            <a:r>
              <a:rPr lang="en-US" dirty="0" err="1"/>
              <a:t>tercer</a:t>
            </a:r>
            <a:r>
              <a:rPr lang="en-US" dirty="0"/>
              <a:t> </a:t>
            </a:r>
            <a:r>
              <a:rPr lang="en-US" dirty="0" err="1"/>
              <a:t>lugar</a:t>
            </a:r>
            <a:r>
              <a:rPr lang="en-US" dirty="0"/>
              <a:t>, la </a:t>
            </a:r>
            <a:r>
              <a:rPr lang="en-US" dirty="0" err="1"/>
              <a:t>República</a:t>
            </a:r>
            <a:r>
              <a:rPr lang="en-US" dirty="0"/>
              <a:t> de Chad, </a:t>
            </a:r>
            <a:r>
              <a:rPr lang="en-US" dirty="0" err="1"/>
              <a:t>desde</a:t>
            </a:r>
            <a:r>
              <a:rPr lang="en-US" dirty="0"/>
              <a:t> un principio ha </a:t>
            </a:r>
            <a:r>
              <a:rPr lang="en-US" dirty="0" err="1"/>
              <a:t>expresado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compromiso</a:t>
            </a:r>
            <a:r>
              <a:rPr lang="en-US" dirty="0"/>
              <a:t> con la </a:t>
            </a:r>
            <a:r>
              <a:rPr lang="en-US" dirty="0" err="1"/>
              <a:t>integridad</a:t>
            </a:r>
            <a:r>
              <a:rPr lang="en-US" dirty="0"/>
              <a:t> y la </a:t>
            </a:r>
            <a:r>
              <a:rPr lang="en-US" dirty="0" err="1"/>
              <a:t>unidad</a:t>
            </a:r>
            <a:r>
              <a:rPr lang="en-US" dirty="0"/>
              <a:t> territorial de </a:t>
            </a:r>
            <a:r>
              <a:rPr lang="en-US" dirty="0" err="1"/>
              <a:t>Ucrania</a:t>
            </a:r>
            <a:r>
              <a:rPr lang="en-US" dirty="0"/>
              <a:t>, </a:t>
            </a:r>
            <a:r>
              <a:rPr lang="en-US" dirty="0" err="1"/>
              <a:t>conforme</a:t>
            </a:r>
            <a:r>
              <a:rPr lang="en-US" dirty="0"/>
              <a:t> con la </a:t>
            </a:r>
            <a:r>
              <a:rPr lang="en-US" dirty="0" err="1"/>
              <a:t>Carta</a:t>
            </a:r>
            <a:r>
              <a:rPr lang="en-US" dirty="0"/>
              <a:t> de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Naciones</a:t>
            </a:r>
            <a:r>
              <a:rPr lang="en-US" dirty="0"/>
              <a:t> </a:t>
            </a:r>
            <a:r>
              <a:rPr lang="en-US" dirty="0" err="1"/>
              <a:t>Unidas</a:t>
            </a:r>
            <a:r>
              <a:rPr lang="en-US" dirty="0"/>
              <a:t>. La </a:t>
            </a:r>
            <a:r>
              <a:rPr lang="en-US" dirty="0" err="1"/>
              <a:t>integridad</a:t>
            </a:r>
            <a:r>
              <a:rPr lang="en-US" dirty="0"/>
              <a:t> territorial de los </a:t>
            </a:r>
            <a:r>
              <a:rPr lang="en-US" dirty="0" err="1"/>
              <a:t>estados</a:t>
            </a:r>
            <a:r>
              <a:rPr lang="en-US" dirty="0"/>
              <a:t> y la </a:t>
            </a:r>
            <a:r>
              <a:rPr lang="en-US" dirty="0" err="1"/>
              <a:t>intangibilidad</a:t>
            </a:r>
            <a:r>
              <a:rPr lang="en-US" dirty="0"/>
              <a:t> de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fronteras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un principio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/>
              <a:t>halla</a:t>
            </a:r>
            <a:r>
              <a:rPr lang="en-US" dirty="0"/>
              <a:t> en el </a:t>
            </a:r>
            <a:r>
              <a:rPr lang="en-US" dirty="0" err="1"/>
              <a:t>Acta</a:t>
            </a:r>
            <a:r>
              <a:rPr lang="en-US" dirty="0"/>
              <a:t> </a:t>
            </a:r>
            <a:r>
              <a:rPr lang="en-US" dirty="0" err="1"/>
              <a:t>Constitutiva</a:t>
            </a:r>
            <a:r>
              <a:rPr lang="en-US" dirty="0"/>
              <a:t> de la Unión Africana.</a:t>
            </a:r>
          </a:p>
          <a:p>
            <a:r>
              <a:rPr lang="en-US" dirty="0" err="1"/>
              <a:t>También</a:t>
            </a:r>
            <a:r>
              <a:rPr lang="en-US" dirty="0"/>
              <a:t> </a:t>
            </a:r>
            <a:r>
              <a:rPr lang="en-US" dirty="0" err="1"/>
              <a:t>expresamos</a:t>
            </a:r>
            <a:r>
              <a:rPr lang="en-US" dirty="0"/>
              <a:t> </a:t>
            </a:r>
            <a:r>
              <a:rPr lang="en-US" dirty="0" err="1"/>
              <a:t>repudio</a:t>
            </a:r>
            <a:r>
              <a:rPr lang="en-US" dirty="0"/>
              <a:t> a </a:t>
            </a:r>
            <a:r>
              <a:rPr lang="en-US" dirty="0" err="1"/>
              <a:t>todo</a:t>
            </a:r>
            <a:r>
              <a:rPr lang="en-US" dirty="0"/>
              <a:t> </a:t>
            </a:r>
            <a:r>
              <a:rPr lang="en-US" dirty="0" err="1"/>
              <a:t>acto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atente</a:t>
            </a:r>
            <a:r>
              <a:rPr lang="en-US" dirty="0"/>
              <a:t> a la </a:t>
            </a:r>
            <a:r>
              <a:rPr lang="en-US" dirty="0" err="1"/>
              <a:t>soberanía</a:t>
            </a:r>
            <a:r>
              <a:rPr lang="en-US" dirty="0"/>
              <a:t> de los pueblos. La </a:t>
            </a:r>
            <a:r>
              <a:rPr lang="en-US" dirty="0" err="1"/>
              <a:t>República</a:t>
            </a:r>
            <a:r>
              <a:rPr lang="en-US" dirty="0"/>
              <a:t> de Chad </a:t>
            </a:r>
            <a:r>
              <a:rPr lang="en-US" dirty="0" err="1"/>
              <a:t>condena</a:t>
            </a:r>
            <a:r>
              <a:rPr lang="en-US" dirty="0"/>
              <a:t> </a:t>
            </a:r>
            <a:r>
              <a:rPr lang="en-US" dirty="0" err="1"/>
              <a:t>todos</a:t>
            </a:r>
            <a:r>
              <a:rPr lang="en-US" dirty="0"/>
              <a:t> los </a:t>
            </a:r>
            <a:r>
              <a:rPr lang="en-US" dirty="0" err="1"/>
              <a:t>actos</a:t>
            </a:r>
            <a:r>
              <a:rPr lang="en-US" dirty="0"/>
              <a:t> de </a:t>
            </a:r>
            <a:r>
              <a:rPr lang="en-US" dirty="0" err="1"/>
              <a:t>violencia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ocurrieron</a:t>
            </a:r>
            <a:r>
              <a:rPr lang="en-US" dirty="0"/>
              <a:t> hasta hoy </a:t>
            </a:r>
            <a:r>
              <a:rPr lang="en-US" dirty="0" err="1"/>
              <a:t>día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conflicto</a:t>
            </a:r>
            <a:r>
              <a:rPr lang="en-US" dirty="0"/>
              <a:t>.</a:t>
            </a:r>
          </a:p>
          <a:p>
            <a:r>
              <a:rPr lang="en-US" dirty="0"/>
              <a:t>Sin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agregar</a:t>
            </a:r>
            <a:r>
              <a:rPr lang="en-US" dirty="0"/>
              <a:t>, </a:t>
            </a:r>
            <a:r>
              <a:rPr lang="en-US" dirty="0" err="1"/>
              <a:t>agradecemos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atención</a:t>
            </a:r>
            <a:r>
              <a:rPr lang="en-US" dirty="0"/>
              <a:t>. </a:t>
            </a:r>
            <a:r>
              <a:rPr lang="en-US" dirty="0" err="1"/>
              <a:t>Muchas</a:t>
            </a:r>
            <a:r>
              <a:rPr lang="en-US" dirty="0"/>
              <a:t> gracias </a:t>
            </a:r>
            <a:r>
              <a:rPr lang="en-US" dirty="0" err="1"/>
              <a:t>Señor</a:t>
            </a:r>
            <a:r>
              <a:rPr lang="en-US" dirty="0"/>
              <a:t> </a:t>
            </a:r>
            <a:r>
              <a:rPr lang="en-US" dirty="0" err="1"/>
              <a:t>Presidente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651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683718"/>
          </a:xfrm>
        </p:spPr>
        <p:txBody>
          <a:bodyPr/>
          <a:lstStyle/>
          <a:p>
            <a:r>
              <a:rPr lang="en-US" dirty="0" err="1" smtClean="0"/>
              <a:t>pAPEL</a:t>
            </a:r>
            <a:r>
              <a:rPr lang="en-US" dirty="0" smtClean="0"/>
              <a:t> DE POSICIÓN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068780"/>
            <a:ext cx="7620000" cy="5405854"/>
          </a:xfrm>
        </p:spPr>
        <p:txBody>
          <a:bodyPr>
            <a:normAutofit fontScale="92500"/>
          </a:bodyPr>
          <a:lstStyle/>
          <a:p>
            <a:r>
              <a:rPr lang="en-US" dirty="0"/>
              <a:t>¿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el </a:t>
            </a:r>
            <a:r>
              <a:rPr lang="en-US" dirty="0" err="1"/>
              <a:t>papel</a:t>
            </a:r>
            <a:r>
              <a:rPr lang="en-US" dirty="0"/>
              <a:t> de </a:t>
            </a:r>
            <a:r>
              <a:rPr lang="en-US" dirty="0" err="1"/>
              <a:t>posición</a:t>
            </a:r>
            <a:r>
              <a:rPr lang="en-US" dirty="0"/>
              <a:t>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Un </a:t>
            </a:r>
            <a:r>
              <a:rPr lang="en-US" dirty="0" err="1"/>
              <a:t>documento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organiza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ideas </a:t>
            </a:r>
            <a:r>
              <a:rPr lang="en-US" dirty="0" err="1"/>
              <a:t>centrales</a:t>
            </a:r>
            <a:r>
              <a:rPr lang="en-US" dirty="0"/>
              <a:t> de CADA TEMA.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/>
              <a:t>Muestra</a:t>
            </a:r>
            <a:r>
              <a:rPr lang="en-US" dirty="0"/>
              <a:t> de </a:t>
            </a:r>
            <a:r>
              <a:rPr lang="en-US" dirty="0" err="1"/>
              <a:t>manera</a:t>
            </a:r>
            <a:r>
              <a:rPr lang="en-US" dirty="0"/>
              <a:t> </a:t>
            </a:r>
            <a:r>
              <a:rPr lang="en-US" dirty="0" err="1"/>
              <a:t>clara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politicas</a:t>
            </a:r>
            <a:r>
              <a:rPr lang="en-US" dirty="0"/>
              <a:t> </a:t>
            </a:r>
            <a:r>
              <a:rPr lang="en-US" dirty="0" err="1"/>
              <a:t>exteriores</a:t>
            </a:r>
            <a:r>
              <a:rPr lang="en-US" dirty="0"/>
              <a:t> y </a:t>
            </a:r>
            <a:r>
              <a:rPr lang="en-US" dirty="0" err="1"/>
              <a:t>posturas</a:t>
            </a:r>
            <a:r>
              <a:rPr lang="en-US" dirty="0"/>
              <a:t> del </a:t>
            </a:r>
            <a:r>
              <a:rPr lang="en-US" dirty="0" err="1"/>
              <a:t>pais</a:t>
            </a:r>
            <a:r>
              <a:rPr lang="en-US" dirty="0"/>
              <a:t> </a:t>
            </a:r>
            <a:r>
              <a:rPr lang="en-US" dirty="0" err="1"/>
              <a:t>asignado</a:t>
            </a:r>
            <a:endParaRPr lang="en-US" dirty="0"/>
          </a:p>
          <a:p>
            <a:r>
              <a:rPr lang="en-US" dirty="0"/>
              <a:t>¿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 smtClean="0"/>
              <a:t>debe</a:t>
            </a:r>
            <a:r>
              <a:rPr lang="en-US" dirty="0" smtClean="0"/>
              <a:t> </a:t>
            </a:r>
            <a:r>
              <a:rPr lang="en-US" dirty="0" err="1"/>
              <a:t>tener</a:t>
            </a:r>
            <a:r>
              <a:rPr lang="en-US" dirty="0"/>
              <a:t>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/>
              <a:t>Introducción</a:t>
            </a:r>
            <a:r>
              <a:rPr lang="en-US" dirty="0"/>
              <a:t> del </a:t>
            </a:r>
            <a:r>
              <a:rPr lang="en-US" dirty="0" err="1"/>
              <a:t>pais</a:t>
            </a:r>
            <a:r>
              <a:rPr lang="en-US" dirty="0"/>
              <a:t> </a:t>
            </a:r>
            <a:r>
              <a:rPr lang="en-US" dirty="0" err="1"/>
              <a:t>asignado</a:t>
            </a:r>
            <a:r>
              <a:rPr lang="en-US" dirty="0"/>
              <a:t> y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relación</a:t>
            </a:r>
            <a:r>
              <a:rPr lang="en-US" dirty="0"/>
              <a:t> con el </a:t>
            </a:r>
            <a:r>
              <a:rPr lang="en-US" dirty="0" err="1"/>
              <a:t>conflicto</a:t>
            </a:r>
            <a:r>
              <a:rPr lang="en-US" dirty="0"/>
              <a:t> (</a:t>
            </a:r>
            <a:r>
              <a:rPr lang="en-US" dirty="0" err="1"/>
              <a:t>tipo</a:t>
            </a:r>
            <a:r>
              <a:rPr lang="en-US" dirty="0"/>
              <a:t> de </a:t>
            </a:r>
            <a:r>
              <a:rPr lang="en-US" dirty="0" err="1"/>
              <a:t>gobierno</a:t>
            </a:r>
            <a:r>
              <a:rPr lang="en-US" dirty="0"/>
              <a:t>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/>
              <a:t>Esfuerzos</a:t>
            </a:r>
            <a:r>
              <a:rPr lang="en-US" dirty="0"/>
              <a:t> PREVIOS del </a:t>
            </a:r>
            <a:r>
              <a:rPr lang="en-US" dirty="0" err="1"/>
              <a:t>pais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solucionar</a:t>
            </a:r>
            <a:r>
              <a:rPr lang="en-US" dirty="0"/>
              <a:t> el </a:t>
            </a:r>
            <a:r>
              <a:rPr lang="en-US" dirty="0" err="1"/>
              <a:t>problema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 err="1"/>
              <a:t>Principales</a:t>
            </a:r>
            <a:r>
              <a:rPr lang="en-US" dirty="0"/>
              <a:t> </a:t>
            </a:r>
            <a:r>
              <a:rPr lang="en-US" dirty="0" err="1"/>
              <a:t>factores</a:t>
            </a:r>
            <a:r>
              <a:rPr lang="en-US" dirty="0"/>
              <a:t> del </a:t>
            </a:r>
            <a:r>
              <a:rPr lang="en-US" dirty="0" err="1"/>
              <a:t>conflicto</a:t>
            </a:r>
            <a:r>
              <a:rPr lang="en-US" dirty="0"/>
              <a:t> </a:t>
            </a:r>
            <a:r>
              <a:rPr lang="en-US" dirty="0" err="1"/>
              <a:t>dentro</a:t>
            </a:r>
            <a:r>
              <a:rPr lang="en-US" dirty="0"/>
              <a:t> del </a:t>
            </a:r>
            <a:r>
              <a:rPr lang="en-US" dirty="0" err="1"/>
              <a:t>pais</a:t>
            </a:r>
            <a:r>
              <a:rPr lang="en-US" dirty="0"/>
              <a:t> (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aplica</a:t>
            </a:r>
            <a:r>
              <a:rPr lang="en-US" dirty="0"/>
              <a:t>) y/o </a:t>
            </a:r>
            <a:r>
              <a:rPr lang="en-US" dirty="0" err="1"/>
              <a:t>posturas</a:t>
            </a:r>
            <a:r>
              <a:rPr lang="en-US" dirty="0"/>
              <a:t> ESTABLECIDAS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el </a:t>
            </a:r>
            <a:r>
              <a:rPr lang="en-US" dirty="0" err="1"/>
              <a:t>conflicto</a:t>
            </a:r>
            <a:r>
              <a:rPr lang="en-US" dirty="0"/>
              <a:t> </a:t>
            </a:r>
            <a:r>
              <a:rPr lang="en-US" dirty="0" err="1"/>
              <a:t>afecta</a:t>
            </a:r>
            <a:r>
              <a:rPr lang="en-US" dirty="0"/>
              <a:t> a </a:t>
            </a:r>
            <a:r>
              <a:rPr lang="en-US" dirty="0" err="1"/>
              <a:t>paises</a:t>
            </a:r>
            <a:r>
              <a:rPr lang="en-US" dirty="0"/>
              <a:t> </a:t>
            </a:r>
            <a:r>
              <a:rPr lang="en-US" dirty="0" err="1"/>
              <a:t>aliados</a:t>
            </a:r>
            <a:r>
              <a:rPr lang="en-US" dirty="0"/>
              <a:t> (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aplica</a:t>
            </a:r>
            <a:r>
              <a:rPr lang="en-US" dirty="0"/>
              <a:t>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/>
              <a:t>Afirmaciones</a:t>
            </a:r>
            <a:r>
              <a:rPr lang="en-US" dirty="0"/>
              <a:t> </a:t>
            </a:r>
            <a:r>
              <a:rPr lang="en-US" dirty="0" err="1"/>
              <a:t>apoyadas</a:t>
            </a:r>
            <a:r>
              <a:rPr lang="en-US" dirty="0"/>
              <a:t> con CITAS Y CIFRAS OFICIALES.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/>
              <a:t>Conclusión</a:t>
            </a:r>
            <a:r>
              <a:rPr lang="en-US" dirty="0"/>
              <a:t> con:</a:t>
            </a:r>
          </a:p>
          <a:p>
            <a:pPr marL="1485900" lvl="2" indent="-342900">
              <a:buFont typeface="Wingdings" charset="2"/>
              <a:buChar char="§"/>
            </a:pP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busca</a:t>
            </a:r>
            <a:r>
              <a:rPr lang="en-US" dirty="0"/>
              <a:t> el </a:t>
            </a:r>
            <a:r>
              <a:rPr lang="en-US" dirty="0" err="1"/>
              <a:t>pais</a:t>
            </a:r>
            <a:r>
              <a:rPr lang="en-US" dirty="0"/>
              <a:t> con </a:t>
            </a:r>
            <a:r>
              <a:rPr lang="en-US" dirty="0" err="1"/>
              <a:t>respecto</a:t>
            </a:r>
            <a:r>
              <a:rPr lang="en-US" dirty="0"/>
              <a:t> al </a:t>
            </a:r>
            <a:r>
              <a:rPr lang="en-US" dirty="0" err="1"/>
              <a:t>tema</a:t>
            </a:r>
            <a:endParaRPr lang="en-US" dirty="0"/>
          </a:p>
          <a:p>
            <a:pPr marL="1485900" lvl="2" indent="-342900">
              <a:buFont typeface="Wingdings" charset="2"/>
              <a:buChar char="§"/>
            </a:pP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soluciones</a:t>
            </a:r>
            <a:r>
              <a:rPr lang="en-US" dirty="0"/>
              <a:t> se </a:t>
            </a:r>
            <a:r>
              <a:rPr lang="en-US" dirty="0" err="1"/>
              <a:t>plantean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868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54103"/>
          </a:xfrm>
        </p:spPr>
        <p:txBody>
          <a:bodyPr/>
          <a:lstStyle/>
          <a:p>
            <a:r>
              <a:rPr lang="en-US" dirty="0" err="1" smtClean="0"/>
              <a:t>Papel</a:t>
            </a:r>
            <a:r>
              <a:rPr lang="en-US" dirty="0" smtClean="0"/>
              <a:t> de </a:t>
            </a:r>
            <a:r>
              <a:rPr lang="en-US" dirty="0" err="1" smtClean="0"/>
              <a:t>posición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146227"/>
            <a:ext cx="7620000" cy="5343895"/>
          </a:xfrm>
        </p:spPr>
        <p:txBody>
          <a:bodyPr>
            <a:normAutofit/>
          </a:bodyPr>
          <a:lstStyle/>
          <a:p>
            <a:r>
              <a:rPr lang="en-US" dirty="0" smtClean="0"/>
              <a:t>¿</a:t>
            </a:r>
            <a:r>
              <a:rPr lang="en-US" dirty="0" err="1" smtClean="0"/>
              <a:t>Cuantos</a:t>
            </a:r>
            <a:r>
              <a:rPr lang="en-US" dirty="0" smtClean="0"/>
              <a:t> </a:t>
            </a:r>
            <a:r>
              <a:rPr lang="en-US" dirty="0" err="1" smtClean="0"/>
              <a:t>papeles</a:t>
            </a:r>
            <a:r>
              <a:rPr lang="en-US" dirty="0" smtClean="0"/>
              <a:t> de </a:t>
            </a:r>
            <a:r>
              <a:rPr lang="en-US" dirty="0" err="1" smtClean="0"/>
              <a:t>posición</a:t>
            </a:r>
            <a:r>
              <a:rPr lang="en-US" dirty="0" smtClean="0"/>
              <a:t> </a:t>
            </a:r>
            <a:r>
              <a:rPr lang="en-US" dirty="0" err="1" smtClean="0"/>
              <a:t>tengo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hacer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 smtClean="0">
                <a:solidFill>
                  <a:srgbClr val="7EC251"/>
                </a:solidFill>
              </a:rPr>
              <a:t>DOS: UNO POR CADA TEMA</a:t>
            </a:r>
          </a:p>
          <a:p>
            <a:endParaRPr lang="en-US" dirty="0" smtClean="0">
              <a:solidFill>
                <a:srgbClr val="7EC251"/>
              </a:solidFill>
            </a:endParaRPr>
          </a:p>
          <a:p>
            <a:r>
              <a:rPr lang="en-US" dirty="0" smtClean="0"/>
              <a:t>¿</a:t>
            </a:r>
            <a:r>
              <a:rPr lang="en-US" dirty="0" err="1" smtClean="0"/>
              <a:t>Debo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dirty="0" err="1" smtClean="0"/>
              <a:t>lenguaje</a:t>
            </a:r>
            <a:r>
              <a:rPr lang="en-US" dirty="0" smtClean="0"/>
              <a:t> </a:t>
            </a:r>
            <a:r>
              <a:rPr lang="en-US" dirty="0" err="1" smtClean="0"/>
              <a:t>parlamentario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 smtClean="0">
                <a:solidFill>
                  <a:srgbClr val="7EC251"/>
                </a:solidFill>
              </a:rPr>
              <a:t>ES OBLIGATORIO</a:t>
            </a:r>
            <a:endParaRPr lang="en-US" dirty="0">
              <a:solidFill>
                <a:srgbClr val="7EC251"/>
              </a:solidFill>
            </a:endParaRPr>
          </a:p>
          <a:p>
            <a:endParaRPr lang="en-US" dirty="0" smtClean="0">
              <a:solidFill>
                <a:srgbClr val="7EC251"/>
              </a:solidFill>
            </a:endParaRPr>
          </a:p>
          <a:p>
            <a:r>
              <a:rPr lang="en-US" dirty="0" smtClean="0"/>
              <a:t>¿</a:t>
            </a:r>
            <a:r>
              <a:rPr lang="en-US" dirty="0" err="1" smtClean="0"/>
              <a:t>Cuantas</a:t>
            </a:r>
            <a:r>
              <a:rPr lang="en-US" dirty="0" smtClean="0"/>
              <a:t> </a:t>
            </a:r>
            <a:r>
              <a:rPr lang="en-US" dirty="0" err="1" smtClean="0"/>
              <a:t>palabras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tener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 smtClean="0">
                <a:solidFill>
                  <a:srgbClr val="7EC251"/>
                </a:solidFill>
              </a:rPr>
              <a:t>Entre 600-700 </a:t>
            </a:r>
            <a:r>
              <a:rPr lang="en-US" dirty="0" err="1" smtClean="0">
                <a:solidFill>
                  <a:srgbClr val="7EC251"/>
                </a:solidFill>
              </a:rPr>
              <a:t>palabras</a:t>
            </a:r>
            <a:endParaRPr lang="en-US" dirty="0" smtClean="0">
              <a:solidFill>
                <a:srgbClr val="7EC251"/>
              </a:solidFill>
            </a:endParaRPr>
          </a:p>
          <a:p>
            <a:endParaRPr lang="en-US" dirty="0">
              <a:solidFill>
                <a:srgbClr val="7EC251"/>
              </a:solidFill>
            </a:endParaRPr>
          </a:p>
          <a:p>
            <a:endParaRPr lang="en-US" dirty="0">
              <a:solidFill>
                <a:srgbClr val="1031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473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4809" y="152995"/>
            <a:ext cx="9044452" cy="789942"/>
          </a:xfrm>
        </p:spPr>
        <p:txBody>
          <a:bodyPr/>
          <a:lstStyle/>
          <a:p>
            <a:r>
              <a:rPr lang="en-US" dirty="0" err="1" smtClean="0"/>
              <a:t>Ejemplo</a:t>
            </a:r>
            <a:r>
              <a:rPr lang="en-US" dirty="0" smtClean="0"/>
              <a:t> de </a:t>
            </a:r>
            <a:r>
              <a:rPr lang="en-US" dirty="0" err="1" smtClean="0"/>
              <a:t>papel</a:t>
            </a:r>
            <a:r>
              <a:rPr lang="en-US" dirty="0" smtClean="0"/>
              <a:t> de </a:t>
            </a:r>
            <a:r>
              <a:rPr lang="en-US" dirty="0" err="1" smtClean="0"/>
              <a:t>posición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199" y="1101564"/>
            <a:ext cx="8264123" cy="5553718"/>
          </a:xfrm>
        </p:spPr>
        <p:txBody>
          <a:bodyPr>
            <a:normAutofit fontScale="85000" lnSpcReduction="20000"/>
          </a:bodyPr>
          <a:lstStyle/>
          <a:p>
            <a:r>
              <a:rPr lang="en-US" sz="2300" dirty="0"/>
              <a:t>Mozambique </a:t>
            </a:r>
            <a:r>
              <a:rPr lang="en-US" sz="2300" dirty="0" err="1"/>
              <a:t>frente</a:t>
            </a:r>
            <a:r>
              <a:rPr lang="en-US" sz="2300" dirty="0"/>
              <a:t> a </a:t>
            </a:r>
            <a:r>
              <a:rPr lang="en-US" sz="2300" dirty="0" err="1"/>
              <a:t>las</a:t>
            </a:r>
            <a:r>
              <a:rPr lang="en-US" sz="2300" dirty="0"/>
              <a:t> minas </a:t>
            </a:r>
            <a:r>
              <a:rPr lang="en-US" sz="2300" dirty="0" err="1"/>
              <a:t>antipersonales</a:t>
            </a:r>
            <a:r>
              <a:rPr lang="en-US" sz="2300" dirty="0"/>
              <a:t> y la </a:t>
            </a:r>
            <a:r>
              <a:rPr lang="en-US" sz="2300" dirty="0" err="1"/>
              <a:t>situación</a:t>
            </a:r>
            <a:r>
              <a:rPr lang="en-US" sz="2300" dirty="0"/>
              <a:t> </a:t>
            </a:r>
            <a:r>
              <a:rPr lang="en-US" sz="2300" dirty="0" err="1"/>
              <a:t>humanitaria</a:t>
            </a:r>
            <a:r>
              <a:rPr lang="en-US" sz="2300" dirty="0"/>
              <a:t> en </a:t>
            </a:r>
            <a:r>
              <a:rPr lang="en-US" sz="2300" dirty="0" err="1"/>
              <a:t>Irak</a:t>
            </a:r>
            <a:endParaRPr lang="en-US" sz="2300" dirty="0"/>
          </a:p>
          <a:p>
            <a:r>
              <a:rPr lang="en-US" sz="2300" dirty="0"/>
              <a:t> </a:t>
            </a:r>
            <a:r>
              <a:rPr lang="en-US" sz="2300" dirty="0" err="1"/>
              <a:t>Por</a:t>
            </a:r>
            <a:r>
              <a:rPr lang="en-US" sz="2300" dirty="0"/>
              <a:t>: Alejandro Muñoz</a:t>
            </a:r>
          </a:p>
          <a:p>
            <a:r>
              <a:rPr lang="en-US" sz="2300" dirty="0"/>
              <a:t> Mozambique </a:t>
            </a:r>
            <a:r>
              <a:rPr lang="en-US" sz="2300" dirty="0" err="1"/>
              <a:t>es</a:t>
            </a:r>
            <a:r>
              <a:rPr lang="en-US" sz="2300" dirty="0"/>
              <a:t> un </a:t>
            </a:r>
            <a:r>
              <a:rPr lang="en-US" sz="2300" dirty="0" err="1"/>
              <a:t>país</a:t>
            </a:r>
            <a:r>
              <a:rPr lang="en-US" sz="2300" dirty="0"/>
              <a:t> </a:t>
            </a:r>
            <a:r>
              <a:rPr lang="en-US" sz="2300" dirty="0" err="1"/>
              <a:t>ubicado</a:t>
            </a:r>
            <a:r>
              <a:rPr lang="en-US" sz="2300" dirty="0"/>
              <a:t> al </a:t>
            </a:r>
            <a:r>
              <a:rPr lang="en-US" sz="2300" dirty="0" err="1"/>
              <a:t>este</a:t>
            </a:r>
            <a:r>
              <a:rPr lang="en-US" sz="2300" dirty="0"/>
              <a:t> de </a:t>
            </a:r>
            <a:r>
              <a:rPr lang="en-US" sz="2300" dirty="0" err="1"/>
              <a:t>África</a:t>
            </a:r>
            <a:r>
              <a:rPr lang="en-US" sz="2300" dirty="0"/>
              <a:t>. </a:t>
            </a:r>
            <a:r>
              <a:rPr lang="en-US" sz="2300" dirty="0" err="1"/>
              <a:t>Limita</a:t>
            </a:r>
            <a:r>
              <a:rPr lang="en-US" sz="2300" dirty="0"/>
              <a:t> con Tanzania, Malawi, Zambia, Zimbabwe, </a:t>
            </a:r>
            <a:r>
              <a:rPr lang="en-US" sz="2300" dirty="0" err="1"/>
              <a:t>Swazilandia</a:t>
            </a:r>
            <a:r>
              <a:rPr lang="en-US" sz="2300" dirty="0"/>
              <a:t>, </a:t>
            </a:r>
            <a:r>
              <a:rPr lang="en-US" sz="2300" dirty="0" err="1"/>
              <a:t>Sudáfrica</a:t>
            </a:r>
            <a:r>
              <a:rPr lang="en-US" sz="2300" dirty="0"/>
              <a:t> y con el </a:t>
            </a:r>
            <a:r>
              <a:rPr lang="en-US" sz="2300" dirty="0" err="1"/>
              <a:t>océano</a:t>
            </a:r>
            <a:r>
              <a:rPr lang="en-US" sz="2300" dirty="0"/>
              <a:t> </a:t>
            </a:r>
            <a:r>
              <a:rPr lang="en-US" sz="2300" dirty="0" err="1"/>
              <a:t>Índico</a:t>
            </a:r>
            <a:r>
              <a:rPr lang="en-US" sz="2300" dirty="0"/>
              <a:t>. En 1498 los </a:t>
            </a:r>
            <a:r>
              <a:rPr lang="en-US" sz="2300" dirty="0" err="1"/>
              <a:t>portugueses</a:t>
            </a:r>
            <a:r>
              <a:rPr lang="en-US" sz="2300" dirty="0"/>
              <a:t> </a:t>
            </a:r>
            <a:r>
              <a:rPr lang="en-US" sz="2300" dirty="0" err="1"/>
              <a:t>llegan</a:t>
            </a:r>
            <a:r>
              <a:rPr lang="en-US" sz="2300" dirty="0"/>
              <a:t> a </a:t>
            </a:r>
            <a:r>
              <a:rPr lang="en-US" sz="2300" dirty="0" err="1"/>
              <a:t>las</a:t>
            </a:r>
            <a:r>
              <a:rPr lang="en-US" sz="2300" dirty="0"/>
              <a:t> </a:t>
            </a:r>
            <a:r>
              <a:rPr lang="en-US" sz="2300" dirty="0" err="1"/>
              <a:t>costas</a:t>
            </a:r>
            <a:r>
              <a:rPr lang="en-US" sz="2300" dirty="0"/>
              <a:t> de </a:t>
            </a:r>
            <a:r>
              <a:rPr lang="en-US" sz="2300" dirty="0" err="1"/>
              <a:t>este</a:t>
            </a:r>
            <a:r>
              <a:rPr lang="en-US" sz="2300" dirty="0"/>
              <a:t> </a:t>
            </a:r>
            <a:r>
              <a:rPr lang="en-US" sz="2300" dirty="0" err="1"/>
              <a:t>país</a:t>
            </a:r>
            <a:r>
              <a:rPr lang="en-US" sz="2300" dirty="0"/>
              <a:t> y </a:t>
            </a:r>
            <a:r>
              <a:rPr lang="en-US" sz="2300" dirty="0" err="1"/>
              <a:t>establecen</a:t>
            </a:r>
            <a:r>
              <a:rPr lang="en-US" sz="2300" dirty="0"/>
              <a:t> </a:t>
            </a:r>
            <a:r>
              <a:rPr lang="en-US" sz="2300" dirty="0" err="1"/>
              <a:t>una</a:t>
            </a:r>
            <a:r>
              <a:rPr lang="en-US" sz="2300" dirty="0"/>
              <a:t> </a:t>
            </a:r>
            <a:r>
              <a:rPr lang="en-US" sz="2300" dirty="0" err="1"/>
              <a:t>importante</a:t>
            </a:r>
            <a:r>
              <a:rPr lang="en-US" sz="2300" dirty="0"/>
              <a:t> </a:t>
            </a:r>
            <a:r>
              <a:rPr lang="en-US" sz="2300" dirty="0" err="1"/>
              <a:t>ruta</a:t>
            </a:r>
            <a:r>
              <a:rPr lang="en-US" sz="2300" dirty="0"/>
              <a:t> </a:t>
            </a:r>
            <a:r>
              <a:rPr lang="en-US" sz="2300" dirty="0" err="1"/>
              <a:t>comercial</a:t>
            </a:r>
            <a:r>
              <a:rPr lang="en-US" sz="2300" dirty="0"/>
              <a:t>. Portugal </a:t>
            </a:r>
            <a:r>
              <a:rPr lang="en-US" sz="2300" dirty="0" err="1"/>
              <a:t>tuvo</a:t>
            </a:r>
            <a:r>
              <a:rPr lang="en-US" sz="2300" dirty="0"/>
              <a:t> </a:t>
            </a:r>
            <a:r>
              <a:rPr lang="en-US" sz="2300" dirty="0" err="1"/>
              <a:t>poder</a:t>
            </a:r>
            <a:r>
              <a:rPr lang="en-US" sz="2300" dirty="0"/>
              <a:t> </a:t>
            </a:r>
            <a:r>
              <a:rPr lang="en-US" sz="2300" dirty="0" err="1"/>
              <a:t>sobre</a:t>
            </a:r>
            <a:r>
              <a:rPr lang="en-US" sz="2300" dirty="0"/>
              <a:t> Mozambique hasta los </a:t>
            </a:r>
            <a:r>
              <a:rPr lang="en-US" sz="2300" dirty="0" err="1"/>
              <a:t>años</a:t>
            </a:r>
            <a:r>
              <a:rPr lang="en-US" sz="2300" dirty="0"/>
              <a:t> 60 y 70 </a:t>
            </a:r>
            <a:r>
              <a:rPr lang="en-US" sz="2300" dirty="0" err="1"/>
              <a:t>cuando</a:t>
            </a:r>
            <a:r>
              <a:rPr lang="en-US" sz="2300" dirty="0"/>
              <a:t> el </a:t>
            </a:r>
            <a:r>
              <a:rPr lang="en-US" sz="2300" dirty="0" err="1"/>
              <a:t>Frente</a:t>
            </a:r>
            <a:r>
              <a:rPr lang="en-US" sz="2300" dirty="0"/>
              <a:t> de </a:t>
            </a:r>
            <a:r>
              <a:rPr lang="en-US" sz="2300" dirty="0" err="1"/>
              <a:t>Liberación</a:t>
            </a:r>
            <a:r>
              <a:rPr lang="en-US" sz="2300" dirty="0"/>
              <a:t> de Mozambique (FRELIMO) </a:t>
            </a:r>
            <a:r>
              <a:rPr lang="en-US" sz="2300" dirty="0" err="1"/>
              <a:t>inició</a:t>
            </a:r>
            <a:r>
              <a:rPr lang="en-US" sz="2300" dirty="0"/>
              <a:t> </a:t>
            </a:r>
            <a:r>
              <a:rPr lang="en-US" sz="2300" dirty="0" err="1"/>
              <a:t>una</a:t>
            </a:r>
            <a:r>
              <a:rPr lang="en-US" sz="2300" dirty="0"/>
              <a:t> </a:t>
            </a:r>
            <a:r>
              <a:rPr lang="en-US" sz="2300" dirty="0" err="1"/>
              <a:t>campaña</a:t>
            </a:r>
            <a:r>
              <a:rPr lang="en-US" sz="2300" dirty="0"/>
              <a:t> armada contra el </a:t>
            </a:r>
            <a:r>
              <a:rPr lang="en-US" sz="2300" dirty="0" err="1"/>
              <a:t>gobierno</a:t>
            </a:r>
            <a:r>
              <a:rPr lang="en-US" sz="2300" dirty="0"/>
              <a:t> </a:t>
            </a:r>
            <a:r>
              <a:rPr lang="en-US" sz="2300" dirty="0" err="1"/>
              <a:t>portugués</a:t>
            </a:r>
            <a:r>
              <a:rPr lang="en-US" sz="2300" dirty="0"/>
              <a:t>. En </a:t>
            </a:r>
            <a:r>
              <a:rPr lang="en-US" sz="2300" dirty="0" err="1"/>
              <a:t>julio</a:t>
            </a:r>
            <a:r>
              <a:rPr lang="en-US" sz="2300" dirty="0"/>
              <a:t> 25 de 1975 Mozambique </a:t>
            </a:r>
            <a:r>
              <a:rPr lang="en-US" sz="2300" dirty="0" err="1"/>
              <a:t>alcanzó</a:t>
            </a:r>
            <a:r>
              <a:rPr lang="en-US" sz="2300" dirty="0"/>
              <a:t> </a:t>
            </a:r>
            <a:r>
              <a:rPr lang="en-US" sz="2300" dirty="0" err="1"/>
              <a:t>su</a:t>
            </a:r>
            <a:r>
              <a:rPr lang="en-US" sz="2300" dirty="0"/>
              <a:t> </a:t>
            </a:r>
            <a:r>
              <a:rPr lang="en-US" sz="2300" dirty="0" err="1"/>
              <a:t>independencia</a:t>
            </a:r>
            <a:r>
              <a:rPr lang="en-US" sz="2300" dirty="0"/>
              <a:t>. La </a:t>
            </a:r>
            <a:r>
              <a:rPr lang="en-US" sz="2300" dirty="0" err="1"/>
              <a:t>economía</a:t>
            </a:r>
            <a:r>
              <a:rPr lang="en-US" sz="2300" dirty="0"/>
              <a:t> se </a:t>
            </a:r>
            <a:r>
              <a:rPr lang="en-US" sz="2300" dirty="0" err="1"/>
              <a:t>basa</a:t>
            </a:r>
            <a:r>
              <a:rPr lang="en-US" sz="2300" dirty="0"/>
              <a:t> en </a:t>
            </a:r>
            <a:r>
              <a:rPr lang="en-US" sz="2300" dirty="0" err="1"/>
              <a:t>agricultura</a:t>
            </a:r>
            <a:r>
              <a:rPr lang="en-US" sz="2300" dirty="0"/>
              <a:t> y </a:t>
            </a:r>
            <a:r>
              <a:rPr lang="en-US" sz="2300" dirty="0" err="1"/>
              <a:t>ganadería</a:t>
            </a:r>
            <a:r>
              <a:rPr lang="en-US" sz="2300" dirty="0"/>
              <a:t> de </a:t>
            </a:r>
            <a:r>
              <a:rPr lang="en-US" sz="2300" dirty="0" err="1"/>
              <a:t>subsistencia</a:t>
            </a:r>
            <a:r>
              <a:rPr lang="en-US" sz="2300" dirty="0"/>
              <a:t>.</a:t>
            </a:r>
          </a:p>
          <a:p>
            <a:r>
              <a:rPr lang="en-US" sz="2300" dirty="0"/>
              <a:t> Un </a:t>
            </a:r>
            <a:r>
              <a:rPr lang="en-US" sz="2300" dirty="0" err="1"/>
              <a:t>problema</a:t>
            </a:r>
            <a:r>
              <a:rPr lang="en-US" sz="2300" dirty="0"/>
              <a:t> de </a:t>
            </a:r>
            <a:r>
              <a:rPr lang="en-US" sz="2300" dirty="0" err="1"/>
              <a:t>extrema</a:t>
            </a:r>
            <a:r>
              <a:rPr lang="en-US" sz="2300" dirty="0"/>
              <a:t> </a:t>
            </a:r>
            <a:r>
              <a:rPr lang="en-US" sz="2300" dirty="0" err="1"/>
              <a:t>gravedad</a:t>
            </a:r>
            <a:r>
              <a:rPr lang="en-US" sz="2300" dirty="0"/>
              <a:t> en el </a:t>
            </a:r>
            <a:r>
              <a:rPr lang="en-US" sz="2300" dirty="0" err="1"/>
              <a:t>país</a:t>
            </a:r>
            <a:r>
              <a:rPr lang="en-US" sz="2300" dirty="0"/>
              <a:t> son </a:t>
            </a:r>
            <a:r>
              <a:rPr lang="en-US" sz="2300" dirty="0" err="1"/>
              <a:t>las</a:t>
            </a:r>
            <a:r>
              <a:rPr lang="en-US" sz="2300" dirty="0"/>
              <a:t> minas </a:t>
            </a:r>
            <a:r>
              <a:rPr lang="en-US" sz="2300" dirty="0" err="1"/>
              <a:t>antipersonales</a:t>
            </a:r>
            <a:r>
              <a:rPr lang="en-US" sz="2300" dirty="0"/>
              <a:t>. </a:t>
            </a:r>
            <a:r>
              <a:rPr lang="en-US" sz="2300" dirty="0" err="1"/>
              <a:t>Desde</a:t>
            </a:r>
            <a:r>
              <a:rPr lang="en-US" sz="2300" dirty="0"/>
              <a:t> 1975 hasta 1992 Mozambique </a:t>
            </a:r>
            <a:r>
              <a:rPr lang="en-US" sz="2300" dirty="0" err="1"/>
              <a:t>estuvo</a:t>
            </a:r>
            <a:r>
              <a:rPr lang="en-US" sz="2300" dirty="0"/>
              <a:t> en </a:t>
            </a:r>
            <a:r>
              <a:rPr lang="en-US" sz="2300" dirty="0" err="1"/>
              <a:t>guerra</a:t>
            </a:r>
            <a:r>
              <a:rPr lang="en-US" sz="2300" dirty="0"/>
              <a:t> civil; el FRELIMO se </a:t>
            </a:r>
            <a:r>
              <a:rPr lang="en-US" sz="2300" dirty="0" err="1"/>
              <a:t>enfrentaba</a:t>
            </a:r>
            <a:r>
              <a:rPr lang="en-US" sz="2300" dirty="0"/>
              <a:t> a la Resistencia </a:t>
            </a:r>
            <a:r>
              <a:rPr lang="en-US" sz="2300" dirty="0" err="1"/>
              <a:t>Nacional</a:t>
            </a:r>
            <a:r>
              <a:rPr lang="en-US" sz="2300" dirty="0"/>
              <a:t> </a:t>
            </a:r>
            <a:r>
              <a:rPr lang="en-US" sz="2300" dirty="0" err="1"/>
              <a:t>Mozambiqueña</a:t>
            </a:r>
            <a:r>
              <a:rPr lang="en-US" sz="2300" dirty="0"/>
              <a:t> (RENAMO). </a:t>
            </a:r>
            <a:r>
              <a:rPr lang="en-US" sz="2300" dirty="0" err="1"/>
              <a:t>Aunque</a:t>
            </a:r>
            <a:r>
              <a:rPr lang="en-US" sz="2300" dirty="0"/>
              <a:t> la </a:t>
            </a:r>
            <a:r>
              <a:rPr lang="en-US" sz="2300" dirty="0" err="1"/>
              <a:t>guerra</a:t>
            </a:r>
            <a:r>
              <a:rPr lang="en-US" sz="2300" dirty="0"/>
              <a:t> </a:t>
            </a:r>
            <a:r>
              <a:rPr lang="en-US" sz="2300" dirty="0" err="1"/>
              <a:t>acabó</a:t>
            </a:r>
            <a:r>
              <a:rPr lang="en-US" sz="2300" dirty="0"/>
              <a:t>, </a:t>
            </a:r>
            <a:r>
              <a:rPr lang="en-US" sz="2300" dirty="0" err="1"/>
              <a:t>las</a:t>
            </a:r>
            <a:r>
              <a:rPr lang="en-US" sz="2300" dirty="0"/>
              <a:t> minas </a:t>
            </a:r>
            <a:r>
              <a:rPr lang="en-US" sz="2300" dirty="0" err="1"/>
              <a:t>ahora</a:t>
            </a:r>
            <a:r>
              <a:rPr lang="en-US" sz="2300" dirty="0"/>
              <a:t> </a:t>
            </a:r>
            <a:r>
              <a:rPr lang="en-US" sz="2300" dirty="0" err="1"/>
              <a:t>causan</a:t>
            </a:r>
            <a:r>
              <a:rPr lang="en-US" sz="2300" dirty="0"/>
              <a:t> </a:t>
            </a:r>
            <a:r>
              <a:rPr lang="en-US" sz="2300" dirty="0" err="1"/>
              <a:t>daños</a:t>
            </a:r>
            <a:r>
              <a:rPr lang="en-US" sz="2300" dirty="0"/>
              <a:t> en la </a:t>
            </a:r>
            <a:r>
              <a:rPr lang="en-US" sz="2300" dirty="0" err="1"/>
              <a:t>población</a:t>
            </a:r>
            <a:r>
              <a:rPr lang="en-US" sz="2300" dirty="0"/>
              <a:t> civil. Se </a:t>
            </a:r>
            <a:r>
              <a:rPr lang="en-US" sz="2300" dirty="0" err="1"/>
              <a:t>calcula</a:t>
            </a:r>
            <a:r>
              <a:rPr lang="en-US" sz="2300" dirty="0"/>
              <a:t> </a:t>
            </a:r>
            <a:r>
              <a:rPr lang="en-US" sz="2300" dirty="0" err="1"/>
              <a:t>que</a:t>
            </a:r>
            <a:r>
              <a:rPr lang="en-US" sz="2300" dirty="0"/>
              <a:t> en el 2002, </a:t>
            </a:r>
            <a:r>
              <a:rPr lang="en-US" sz="2300" dirty="0" err="1"/>
              <a:t>más</a:t>
            </a:r>
            <a:r>
              <a:rPr lang="en-US" sz="2300" dirty="0"/>
              <a:t> de 2 </a:t>
            </a:r>
            <a:r>
              <a:rPr lang="en-US" sz="2300" dirty="0" err="1"/>
              <a:t>millones</a:t>
            </a:r>
            <a:r>
              <a:rPr lang="en-US" sz="2300" dirty="0"/>
              <a:t> de minas </a:t>
            </a:r>
            <a:r>
              <a:rPr lang="en-US" sz="2300" dirty="0" err="1"/>
              <a:t>antipersonales</a:t>
            </a:r>
            <a:r>
              <a:rPr lang="en-US" sz="2300" dirty="0"/>
              <a:t> </a:t>
            </a:r>
            <a:r>
              <a:rPr lang="en-US" sz="2300" dirty="0" err="1"/>
              <a:t>cubrían</a:t>
            </a:r>
            <a:r>
              <a:rPr lang="en-US" sz="2300" dirty="0"/>
              <a:t> el 70% del </a:t>
            </a:r>
            <a:r>
              <a:rPr lang="en-US" sz="2300" dirty="0" err="1"/>
              <a:t>territorio</a:t>
            </a:r>
            <a:r>
              <a:rPr lang="en-US" sz="2300" dirty="0"/>
              <a:t> de Mozambique.</a:t>
            </a:r>
          </a:p>
          <a:p>
            <a:r>
              <a:rPr lang="en-US" dirty="0" smtClean="0"/>
              <a:t>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618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504884"/>
            <a:ext cx="8049914" cy="596680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La </a:t>
            </a:r>
            <a:r>
              <a:rPr lang="en-US" dirty="0" err="1"/>
              <a:t>economía</a:t>
            </a:r>
            <a:r>
              <a:rPr lang="en-US" dirty="0"/>
              <a:t> de Mozambique se </a:t>
            </a:r>
            <a:r>
              <a:rPr lang="en-US" dirty="0" err="1"/>
              <a:t>basa</a:t>
            </a:r>
            <a:r>
              <a:rPr lang="en-US" dirty="0"/>
              <a:t> en la </a:t>
            </a:r>
            <a:r>
              <a:rPr lang="en-US" dirty="0" err="1"/>
              <a:t>agricultura</a:t>
            </a:r>
            <a:r>
              <a:rPr lang="en-US" dirty="0"/>
              <a:t>. </a:t>
            </a:r>
            <a:r>
              <a:rPr lang="en-US" dirty="0" err="1"/>
              <a:t>Muchas</a:t>
            </a:r>
            <a:r>
              <a:rPr lang="en-US" dirty="0"/>
              <a:t> minas </a:t>
            </a:r>
            <a:r>
              <a:rPr lang="en-US" dirty="0" err="1"/>
              <a:t>afectan</a:t>
            </a:r>
            <a:r>
              <a:rPr lang="en-US" dirty="0"/>
              <a:t> a </a:t>
            </a:r>
            <a:r>
              <a:rPr lang="en-US" dirty="0" err="1"/>
              <a:t>campesinos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activan</a:t>
            </a:r>
            <a:r>
              <a:rPr lang="en-US" dirty="0"/>
              <a:t> al </a:t>
            </a:r>
            <a:r>
              <a:rPr lang="en-US" dirty="0" err="1"/>
              <a:t>trabajar</a:t>
            </a:r>
            <a:r>
              <a:rPr lang="en-US" dirty="0"/>
              <a:t> la </a:t>
            </a:r>
            <a:r>
              <a:rPr lang="en-US" dirty="0" err="1"/>
              <a:t>tierra</a:t>
            </a:r>
            <a:r>
              <a:rPr lang="en-US" dirty="0"/>
              <a:t> o de </a:t>
            </a:r>
            <a:r>
              <a:rPr lang="en-US" dirty="0" err="1"/>
              <a:t>niños</a:t>
            </a:r>
            <a:r>
              <a:rPr lang="en-US" dirty="0"/>
              <a:t> </a:t>
            </a:r>
            <a:r>
              <a:rPr lang="en-US" dirty="0" err="1"/>
              <a:t>jugando</a:t>
            </a:r>
            <a:r>
              <a:rPr lang="en-US" dirty="0"/>
              <a:t> en </a:t>
            </a:r>
            <a:r>
              <a:rPr lang="en-US" dirty="0" err="1"/>
              <a:t>zonas</a:t>
            </a:r>
            <a:r>
              <a:rPr lang="en-US" dirty="0"/>
              <a:t> </a:t>
            </a:r>
            <a:r>
              <a:rPr lang="en-US" dirty="0" err="1"/>
              <a:t>rurales</a:t>
            </a:r>
            <a:r>
              <a:rPr lang="en-US" dirty="0"/>
              <a:t> no </a:t>
            </a:r>
            <a:r>
              <a:rPr lang="en-US" dirty="0" err="1"/>
              <a:t>seguras</a:t>
            </a:r>
            <a:r>
              <a:rPr lang="en-US" dirty="0"/>
              <a:t>. Los </a:t>
            </a:r>
            <a:r>
              <a:rPr lang="en-US" dirty="0" err="1"/>
              <a:t>campos</a:t>
            </a:r>
            <a:r>
              <a:rPr lang="en-US" dirty="0"/>
              <a:t> </a:t>
            </a:r>
            <a:r>
              <a:rPr lang="en-US" dirty="0" err="1"/>
              <a:t>minados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grandes</a:t>
            </a:r>
            <a:r>
              <a:rPr lang="en-US" dirty="0"/>
              <a:t> se </a:t>
            </a:r>
            <a:r>
              <a:rPr lang="en-US" dirty="0" err="1"/>
              <a:t>encuentran</a:t>
            </a:r>
            <a:r>
              <a:rPr lang="en-US" dirty="0"/>
              <a:t> en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provincias</a:t>
            </a:r>
            <a:r>
              <a:rPr lang="en-US" dirty="0"/>
              <a:t> de </a:t>
            </a:r>
            <a:r>
              <a:rPr lang="en-US" dirty="0" err="1"/>
              <a:t>Manica</a:t>
            </a:r>
            <a:r>
              <a:rPr lang="en-US" dirty="0"/>
              <a:t>, </a:t>
            </a:r>
            <a:r>
              <a:rPr lang="en-US" dirty="0" err="1"/>
              <a:t>Zambezia</a:t>
            </a:r>
            <a:r>
              <a:rPr lang="en-US" dirty="0"/>
              <a:t> y </a:t>
            </a:r>
            <a:r>
              <a:rPr lang="en-US" dirty="0" err="1"/>
              <a:t>Tete</a:t>
            </a:r>
            <a:r>
              <a:rPr lang="en-US" dirty="0"/>
              <a:t>. El 25 de </a:t>
            </a:r>
            <a:r>
              <a:rPr lang="en-US" dirty="0" err="1"/>
              <a:t>Agosto</a:t>
            </a:r>
            <a:r>
              <a:rPr lang="en-US" dirty="0"/>
              <a:t> de 1998 Mozambique </a:t>
            </a:r>
            <a:r>
              <a:rPr lang="en-US" dirty="0" err="1"/>
              <a:t>ratificó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apoyo</a:t>
            </a:r>
            <a:r>
              <a:rPr lang="en-US" dirty="0"/>
              <a:t> al </a:t>
            </a:r>
            <a:r>
              <a:rPr lang="en-US" dirty="0" err="1"/>
              <a:t>Tratado</a:t>
            </a:r>
            <a:r>
              <a:rPr lang="en-US" dirty="0"/>
              <a:t> de Ottawa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prohíbe</a:t>
            </a:r>
            <a:r>
              <a:rPr lang="en-US" dirty="0"/>
              <a:t> la </a:t>
            </a:r>
            <a:r>
              <a:rPr lang="en-US" dirty="0" err="1"/>
              <a:t>fabricación</a:t>
            </a:r>
            <a:r>
              <a:rPr lang="en-US" dirty="0"/>
              <a:t>, </a:t>
            </a:r>
            <a:r>
              <a:rPr lang="en-US" dirty="0" err="1"/>
              <a:t>uso</a:t>
            </a:r>
            <a:r>
              <a:rPr lang="en-US" dirty="0"/>
              <a:t> y </a:t>
            </a:r>
            <a:r>
              <a:rPr lang="en-US" dirty="0" err="1"/>
              <a:t>posesión</a:t>
            </a:r>
            <a:r>
              <a:rPr lang="en-US" dirty="0"/>
              <a:t> de minas </a:t>
            </a:r>
            <a:r>
              <a:rPr lang="en-US" dirty="0" err="1"/>
              <a:t>antipersonales</a:t>
            </a:r>
            <a:r>
              <a:rPr lang="en-US" dirty="0"/>
              <a:t>. Este </a:t>
            </a:r>
            <a:r>
              <a:rPr lang="en-US" dirty="0" err="1"/>
              <a:t>tratado</a:t>
            </a:r>
            <a:r>
              <a:rPr lang="en-US" dirty="0"/>
              <a:t> ha </a:t>
            </a:r>
            <a:r>
              <a:rPr lang="en-US" dirty="0" err="1"/>
              <a:t>sido</a:t>
            </a:r>
            <a:r>
              <a:rPr lang="en-US" dirty="0"/>
              <a:t> </a:t>
            </a:r>
            <a:r>
              <a:rPr lang="en-US" dirty="0" err="1"/>
              <a:t>firmado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152 </a:t>
            </a:r>
            <a:r>
              <a:rPr lang="en-US" dirty="0" err="1"/>
              <a:t>naciones</a:t>
            </a:r>
            <a:r>
              <a:rPr lang="en-US" dirty="0"/>
              <a:t> en un </a:t>
            </a:r>
            <a:r>
              <a:rPr lang="en-US" dirty="0" err="1"/>
              <a:t>esfuerzo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parar</a:t>
            </a:r>
            <a:r>
              <a:rPr lang="en-US" dirty="0"/>
              <a:t> el </a:t>
            </a:r>
            <a:r>
              <a:rPr lang="en-US" dirty="0" err="1"/>
              <a:t>daño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estos</a:t>
            </a:r>
            <a:r>
              <a:rPr lang="en-US" dirty="0"/>
              <a:t> </a:t>
            </a:r>
            <a:r>
              <a:rPr lang="en-US" dirty="0" err="1"/>
              <a:t>explosivos</a:t>
            </a:r>
            <a:r>
              <a:rPr lang="en-US" dirty="0"/>
              <a:t> </a:t>
            </a:r>
            <a:r>
              <a:rPr lang="en-US" dirty="0" err="1"/>
              <a:t>causan</a:t>
            </a:r>
            <a:r>
              <a:rPr lang="en-US" dirty="0"/>
              <a:t> a la </a:t>
            </a:r>
            <a:r>
              <a:rPr lang="en-US" dirty="0" err="1"/>
              <a:t>gente</a:t>
            </a:r>
            <a:r>
              <a:rPr lang="en-US" dirty="0"/>
              <a:t>. El </a:t>
            </a:r>
            <a:r>
              <a:rPr lang="en-US" dirty="0" err="1"/>
              <a:t>compromiso</a:t>
            </a:r>
            <a:r>
              <a:rPr lang="en-US" dirty="0"/>
              <a:t>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basado</a:t>
            </a:r>
            <a:r>
              <a:rPr lang="en-US" dirty="0"/>
              <a:t> en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armas</a:t>
            </a:r>
            <a:r>
              <a:rPr lang="en-US" dirty="0"/>
              <a:t> </a:t>
            </a:r>
            <a:r>
              <a:rPr lang="en-US" dirty="0" err="1"/>
              <a:t>deben</a:t>
            </a:r>
            <a:r>
              <a:rPr lang="en-US" dirty="0"/>
              <a:t> </a:t>
            </a:r>
            <a:r>
              <a:rPr lang="en-US" dirty="0" err="1"/>
              <a:t>poder</a:t>
            </a:r>
            <a:r>
              <a:rPr lang="en-US" dirty="0"/>
              <a:t> </a:t>
            </a:r>
            <a:r>
              <a:rPr lang="en-US" dirty="0" err="1"/>
              <a:t>utilizarse</a:t>
            </a:r>
            <a:r>
              <a:rPr lang="en-US" dirty="0"/>
              <a:t> </a:t>
            </a:r>
            <a:r>
              <a:rPr lang="en-US" dirty="0" err="1"/>
              <a:t>diferenciando</a:t>
            </a:r>
            <a:r>
              <a:rPr lang="en-US" dirty="0"/>
              <a:t> </a:t>
            </a:r>
            <a:r>
              <a:rPr lang="en-US" dirty="0" err="1"/>
              <a:t>civiles</a:t>
            </a:r>
            <a:r>
              <a:rPr lang="en-US" dirty="0"/>
              <a:t> y </a:t>
            </a:r>
            <a:r>
              <a:rPr lang="en-US" dirty="0" err="1"/>
              <a:t>militares</a:t>
            </a:r>
            <a:r>
              <a:rPr lang="en-US" dirty="0"/>
              <a:t>. Mozambique </a:t>
            </a:r>
            <a:r>
              <a:rPr lang="en-US" dirty="0" err="1"/>
              <a:t>ayudó</a:t>
            </a:r>
            <a:r>
              <a:rPr lang="en-US" dirty="0"/>
              <a:t> a </a:t>
            </a:r>
            <a:r>
              <a:rPr lang="en-US" dirty="0" err="1"/>
              <a:t>que</a:t>
            </a:r>
            <a:r>
              <a:rPr lang="en-US" dirty="0"/>
              <a:t> la </a:t>
            </a:r>
            <a:r>
              <a:rPr lang="en-US" dirty="0" err="1"/>
              <a:t>mayoría</a:t>
            </a:r>
            <a:r>
              <a:rPr lang="en-US" dirty="0"/>
              <a:t> de </a:t>
            </a:r>
            <a:r>
              <a:rPr lang="en-US" dirty="0" err="1"/>
              <a:t>países</a:t>
            </a:r>
            <a:r>
              <a:rPr lang="en-US" dirty="0"/>
              <a:t> </a:t>
            </a:r>
            <a:r>
              <a:rPr lang="en-US" dirty="0" err="1"/>
              <a:t>africanos</a:t>
            </a:r>
            <a:r>
              <a:rPr lang="en-US" dirty="0"/>
              <a:t> </a:t>
            </a:r>
            <a:r>
              <a:rPr lang="en-US" dirty="0" err="1"/>
              <a:t>firmara</a:t>
            </a:r>
            <a:r>
              <a:rPr lang="en-US" dirty="0"/>
              <a:t> el </a:t>
            </a:r>
            <a:r>
              <a:rPr lang="en-US" dirty="0" err="1"/>
              <a:t>tratado</a:t>
            </a:r>
            <a:r>
              <a:rPr lang="en-US" dirty="0"/>
              <a:t> </a:t>
            </a:r>
            <a:r>
              <a:rPr lang="en-US" dirty="0" err="1"/>
              <a:t>convirtiéndose</a:t>
            </a:r>
            <a:r>
              <a:rPr lang="en-US" dirty="0"/>
              <a:t> </a:t>
            </a:r>
            <a:r>
              <a:rPr lang="en-US" dirty="0" err="1"/>
              <a:t>así</a:t>
            </a:r>
            <a:r>
              <a:rPr lang="en-US" dirty="0"/>
              <a:t> en el </a:t>
            </a:r>
            <a:r>
              <a:rPr lang="en-US" dirty="0" err="1"/>
              <a:t>líder</a:t>
            </a:r>
            <a:r>
              <a:rPr lang="en-US" dirty="0"/>
              <a:t> </a:t>
            </a:r>
            <a:r>
              <a:rPr lang="en-US" dirty="0" err="1"/>
              <a:t>africano</a:t>
            </a:r>
            <a:r>
              <a:rPr lang="en-US" dirty="0"/>
              <a:t> contra </a:t>
            </a:r>
            <a:r>
              <a:rPr lang="en-US" dirty="0" err="1"/>
              <a:t>las</a:t>
            </a:r>
            <a:r>
              <a:rPr lang="en-US" dirty="0"/>
              <a:t> minas </a:t>
            </a:r>
            <a:r>
              <a:rPr lang="en-US" dirty="0" err="1"/>
              <a:t>antipersonales</a:t>
            </a:r>
            <a:r>
              <a:rPr lang="en-US" dirty="0"/>
              <a:t>.</a:t>
            </a:r>
          </a:p>
          <a:p>
            <a:r>
              <a:rPr lang="en-US" dirty="0"/>
              <a:t> </a:t>
            </a:r>
            <a:r>
              <a:rPr lang="en-US" dirty="0" err="1"/>
              <a:t>Tras</a:t>
            </a:r>
            <a:r>
              <a:rPr lang="en-US" dirty="0"/>
              <a:t> el </a:t>
            </a:r>
            <a:r>
              <a:rPr lang="en-US" dirty="0" err="1"/>
              <a:t>éxito</a:t>
            </a:r>
            <a:r>
              <a:rPr lang="en-US" dirty="0"/>
              <a:t> </a:t>
            </a:r>
            <a:r>
              <a:rPr lang="en-US" dirty="0" err="1"/>
              <a:t>inicial</a:t>
            </a:r>
            <a:r>
              <a:rPr lang="en-US" dirty="0"/>
              <a:t> de los </a:t>
            </a:r>
            <a:r>
              <a:rPr lang="en-US" dirty="0" err="1"/>
              <a:t>programas</a:t>
            </a:r>
            <a:r>
              <a:rPr lang="en-US" dirty="0"/>
              <a:t> de </a:t>
            </a:r>
            <a:r>
              <a:rPr lang="en-US" dirty="0" err="1"/>
              <a:t>desminado</a:t>
            </a:r>
            <a:r>
              <a:rPr lang="en-US" dirty="0"/>
              <a:t>, </a:t>
            </a:r>
            <a:r>
              <a:rPr lang="en-US" dirty="0" err="1"/>
              <a:t>algunos</a:t>
            </a:r>
            <a:r>
              <a:rPr lang="en-US" dirty="0"/>
              <a:t> </a:t>
            </a:r>
            <a:r>
              <a:rPr lang="en-US" dirty="0" err="1"/>
              <a:t>analistas</a:t>
            </a:r>
            <a:r>
              <a:rPr lang="en-US" dirty="0"/>
              <a:t> </a:t>
            </a:r>
            <a:r>
              <a:rPr lang="en-US" dirty="0" err="1"/>
              <a:t>llegaron</a:t>
            </a:r>
            <a:r>
              <a:rPr lang="en-US" dirty="0"/>
              <a:t> a </a:t>
            </a:r>
            <a:r>
              <a:rPr lang="en-US" dirty="0" err="1"/>
              <a:t>destacar</a:t>
            </a:r>
            <a:r>
              <a:rPr lang="en-US" dirty="0"/>
              <a:t> la </a:t>
            </a:r>
            <a:r>
              <a:rPr lang="en-US" dirty="0" err="1"/>
              <a:t>calidad</a:t>
            </a:r>
            <a:r>
              <a:rPr lang="en-US" dirty="0"/>
              <a:t> de los </a:t>
            </a:r>
            <a:r>
              <a:rPr lang="en-US" dirty="0" err="1"/>
              <a:t>desactivadores</a:t>
            </a:r>
            <a:r>
              <a:rPr lang="en-US" dirty="0"/>
              <a:t> </a:t>
            </a:r>
            <a:r>
              <a:rPr lang="en-US" dirty="0" err="1"/>
              <a:t>Mozambiqueños</a:t>
            </a:r>
            <a:r>
              <a:rPr lang="en-US" dirty="0"/>
              <a:t>.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esto</a:t>
            </a:r>
            <a:r>
              <a:rPr lang="en-US" dirty="0"/>
              <a:t>, a </a:t>
            </a:r>
            <a:r>
              <a:rPr lang="en-US" dirty="0" err="1"/>
              <a:t>Siria</a:t>
            </a:r>
            <a:r>
              <a:rPr lang="en-US" dirty="0"/>
              <a:t>, Sri-Lanka y Nigeria </a:t>
            </a:r>
            <a:r>
              <a:rPr lang="en-US" dirty="0" err="1"/>
              <a:t>han</a:t>
            </a:r>
            <a:r>
              <a:rPr lang="en-US" dirty="0"/>
              <a:t> </a:t>
            </a:r>
            <a:r>
              <a:rPr lang="en-US" dirty="0" err="1"/>
              <a:t>sido</a:t>
            </a:r>
            <a:r>
              <a:rPr lang="en-US" dirty="0"/>
              <a:t> </a:t>
            </a:r>
            <a:r>
              <a:rPr lang="en-US" dirty="0" err="1"/>
              <a:t>llevados</a:t>
            </a:r>
            <a:r>
              <a:rPr lang="en-US" dirty="0"/>
              <a:t> </a:t>
            </a:r>
            <a:r>
              <a:rPr lang="en-US" dirty="0" err="1"/>
              <a:t>desactivadores</a:t>
            </a:r>
            <a:r>
              <a:rPr lang="en-US" dirty="0"/>
              <a:t> de Mozambique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ayudar</a:t>
            </a:r>
            <a:r>
              <a:rPr lang="en-US" dirty="0"/>
              <a:t>.</a:t>
            </a:r>
          </a:p>
          <a:p>
            <a:r>
              <a:rPr lang="en-US" dirty="0"/>
              <a:t> Hoy en </a:t>
            </a:r>
            <a:r>
              <a:rPr lang="en-US" dirty="0" err="1"/>
              <a:t>día</a:t>
            </a:r>
            <a:r>
              <a:rPr lang="en-US" dirty="0"/>
              <a:t>, los </a:t>
            </a:r>
            <a:r>
              <a:rPr lang="en-US" dirty="0" err="1"/>
              <a:t>esfuerzos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liberar</a:t>
            </a:r>
            <a:r>
              <a:rPr lang="en-US" dirty="0"/>
              <a:t> al </a:t>
            </a:r>
            <a:r>
              <a:rPr lang="en-US" dirty="0" err="1"/>
              <a:t>país</a:t>
            </a:r>
            <a:r>
              <a:rPr lang="en-US" dirty="0"/>
              <a:t> de </a:t>
            </a:r>
            <a:r>
              <a:rPr lang="en-US" dirty="0" err="1"/>
              <a:t>estas</a:t>
            </a:r>
            <a:r>
              <a:rPr lang="en-US" dirty="0"/>
              <a:t> </a:t>
            </a:r>
            <a:r>
              <a:rPr lang="en-US" dirty="0" err="1"/>
              <a:t>terribles</a:t>
            </a:r>
            <a:r>
              <a:rPr lang="en-US" dirty="0"/>
              <a:t> </a:t>
            </a:r>
            <a:r>
              <a:rPr lang="en-US" dirty="0" err="1"/>
              <a:t>armas</a:t>
            </a:r>
            <a:r>
              <a:rPr lang="en-US" dirty="0"/>
              <a:t> </a:t>
            </a:r>
            <a:r>
              <a:rPr lang="en-US" dirty="0" err="1"/>
              <a:t>continúan</a:t>
            </a:r>
            <a:r>
              <a:rPr lang="en-US" dirty="0"/>
              <a:t>. Mozambique </a:t>
            </a:r>
            <a:r>
              <a:rPr lang="en-US" dirty="0" err="1"/>
              <a:t>invita</a:t>
            </a:r>
            <a:r>
              <a:rPr lang="en-US" dirty="0"/>
              <a:t> a </a:t>
            </a:r>
            <a:r>
              <a:rPr lang="en-US" dirty="0" err="1"/>
              <a:t>todas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naciones</a:t>
            </a:r>
            <a:r>
              <a:rPr lang="en-US" dirty="0"/>
              <a:t> a </a:t>
            </a:r>
            <a:r>
              <a:rPr lang="en-US" dirty="0" err="1"/>
              <a:t>firmar</a:t>
            </a:r>
            <a:r>
              <a:rPr lang="en-US" dirty="0"/>
              <a:t> el </a:t>
            </a:r>
            <a:r>
              <a:rPr lang="en-US" dirty="0" err="1"/>
              <a:t>tratado</a:t>
            </a:r>
            <a:r>
              <a:rPr lang="en-US" dirty="0"/>
              <a:t> de Ottawa y </a:t>
            </a:r>
            <a:r>
              <a:rPr lang="en-US" dirty="0" err="1"/>
              <a:t>reunir</a:t>
            </a:r>
            <a:r>
              <a:rPr lang="en-US" dirty="0"/>
              <a:t> </a:t>
            </a:r>
            <a:r>
              <a:rPr lang="en-US" dirty="0" err="1"/>
              <a:t>esfuerzos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los </a:t>
            </a:r>
            <a:r>
              <a:rPr lang="en-US" dirty="0" err="1"/>
              <a:t>campos</a:t>
            </a:r>
            <a:r>
              <a:rPr lang="en-US" dirty="0"/>
              <a:t> </a:t>
            </a:r>
            <a:r>
              <a:rPr lang="en-US" dirty="0" err="1"/>
              <a:t>minados</a:t>
            </a:r>
            <a:r>
              <a:rPr lang="en-US" dirty="0"/>
              <a:t> del </a:t>
            </a:r>
            <a:r>
              <a:rPr lang="en-US" dirty="0" err="1"/>
              <a:t>mundo</a:t>
            </a:r>
            <a:r>
              <a:rPr lang="en-US" dirty="0"/>
              <a:t> </a:t>
            </a:r>
            <a:r>
              <a:rPr lang="en-US" dirty="0" err="1"/>
              <a:t>sean</a:t>
            </a:r>
            <a:r>
              <a:rPr lang="en-US" dirty="0"/>
              <a:t> </a:t>
            </a:r>
            <a:r>
              <a:rPr lang="en-US" dirty="0" err="1"/>
              <a:t>desactivados</a:t>
            </a:r>
            <a:r>
              <a:rPr lang="en-US" dirty="0"/>
              <a:t> lo </a:t>
            </a:r>
            <a:r>
              <a:rPr lang="en-US" dirty="0" err="1"/>
              <a:t>más</a:t>
            </a:r>
            <a:r>
              <a:rPr lang="en-US" dirty="0"/>
              <a:t> pronto </a:t>
            </a:r>
            <a:r>
              <a:rPr lang="en-US" dirty="0" err="1"/>
              <a:t>posible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1098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Pí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Esencial.thmx</Template>
  <TotalTime>2412</TotalTime>
  <Words>847</Words>
  <Application>Microsoft Macintosh PowerPoint</Application>
  <PresentationFormat>On-screen Show (4:3)</PresentationFormat>
  <Paragraphs>182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Arial Black</vt:lpstr>
      <vt:lpstr>Wingdings</vt:lpstr>
      <vt:lpstr>Essential</vt:lpstr>
      <vt:lpstr>Documentos y procedimiento parlamentario</vt:lpstr>
      <vt:lpstr>Portafolio</vt:lpstr>
      <vt:lpstr>dISCURSO DE APERTURA</vt:lpstr>
      <vt:lpstr>dISCURSO DE APERTURA</vt:lpstr>
      <vt:lpstr>Ejemplo de Discurso</vt:lpstr>
      <vt:lpstr>pAPEL DE POSICIÓN</vt:lpstr>
      <vt:lpstr>Papel de posición</vt:lpstr>
      <vt:lpstr>Ejemplo de papel de posición</vt:lpstr>
      <vt:lpstr>PowerPoint Presentation</vt:lpstr>
      <vt:lpstr>Papel de trabajo</vt:lpstr>
      <vt:lpstr>Papel de trabajo</vt:lpstr>
      <vt:lpstr>Frases preambulatorias</vt:lpstr>
      <vt:lpstr>Frases resolutivas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Documentos para el cemun x</dc:title>
  <dc:creator>Maria Paulina Rojas</dc:creator>
  <cp:lastModifiedBy>maria.rojas@colegioalbania.edu.co</cp:lastModifiedBy>
  <cp:revision>28</cp:revision>
  <dcterms:created xsi:type="dcterms:W3CDTF">2016-05-18T18:43:24Z</dcterms:created>
  <dcterms:modified xsi:type="dcterms:W3CDTF">2017-03-22T21:20:37Z</dcterms:modified>
</cp:coreProperties>
</file>